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52" r:id="rId2"/>
    <p:sldMasterId id="2147483658" r:id="rId3"/>
    <p:sldMasterId id="2147483654" r:id="rId4"/>
    <p:sldMasterId id="2147483656" r:id="rId5"/>
  </p:sldMasterIdLst>
  <p:notesMasterIdLst>
    <p:notesMasterId r:id="rId39"/>
  </p:notesMasterIdLst>
  <p:sldIdLst>
    <p:sldId id="317" r:id="rId6"/>
    <p:sldId id="318" r:id="rId7"/>
    <p:sldId id="259" r:id="rId8"/>
    <p:sldId id="314" r:id="rId9"/>
    <p:sldId id="316" r:id="rId10"/>
    <p:sldId id="321" r:id="rId11"/>
    <p:sldId id="322" r:id="rId12"/>
    <p:sldId id="323" r:id="rId13"/>
    <p:sldId id="324" r:id="rId14"/>
    <p:sldId id="325" r:id="rId15"/>
    <p:sldId id="326" r:id="rId16"/>
    <p:sldId id="327" r:id="rId17"/>
    <p:sldId id="330" r:id="rId18"/>
    <p:sldId id="331" r:id="rId19"/>
    <p:sldId id="332" r:id="rId20"/>
    <p:sldId id="333" r:id="rId21"/>
    <p:sldId id="334" r:id="rId22"/>
    <p:sldId id="335" r:id="rId23"/>
    <p:sldId id="336" r:id="rId24"/>
    <p:sldId id="337" r:id="rId25"/>
    <p:sldId id="338" r:id="rId26"/>
    <p:sldId id="339" r:id="rId27"/>
    <p:sldId id="340" r:id="rId28"/>
    <p:sldId id="341" r:id="rId29"/>
    <p:sldId id="342" r:id="rId30"/>
    <p:sldId id="343" r:id="rId31"/>
    <p:sldId id="344" r:id="rId32"/>
    <p:sldId id="345" r:id="rId33"/>
    <p:sldId id="346" r:id="rId34"/>
    <p:sldId id="348" r:id="rId35"/>
    <p:sldId id="347" r:id="rId36"/>
    <p:sldId id="349" r:id="rId37"/>
    <p:sldId id="319" r:id="rId38"/>
  </p:sldIdLst>
  <p:sldSz cx="9144000" cy="6858000" type="screen4x3"/>
  <p:notesSz cx="6858000" cy="9144000"/>
  <p:defaultTextStyle>
    <a:defPPr>
      <a:defRPr lang="en-US"/>
    </a:defPPr>
    <a:lvl1pPr algn="ctr" rtl="0" fontAlgn="base">
      <a:spcBef>
        <a:spcPct val="0"/>
      </a:spcBef>
      <a:spcAft>
        <a:spcPct val="0"/>
      </a:spcAft>
      <a:defRPr b="1" kern="1200">
        <a:solidFill>
          <a:schemeClr val="tx1"/>
        </a:solidFill>
        <a:latin typeface="Arial" panose="020B0604020202020204" pitchFamily="34" charset="0"/>
        <a:ea typeface="+mn-ea"/>
        <a:cs typeface="+mn-cs"/>
      </a:defRPr>
    </a:lvl1pPr>
    <a:lvl2pPr marL="457200" algn="ctr" rtl="0" fontAlgn="base">
      <a:spcBef>
        <a:spcPct val="0"/>
      </a:spcBef>
      <a:spcAft>
        <a:spcPct val="0"/>
      </a:spcAft>
      <a:defRPr b="1" kern="1200">
        <a:solidFill>
          <a:schemeClr val="tx1"/>
        </a:solidFill>
        <a:latin typeface="Arial" panose="020B0604020202020204" pitchFamily="34" charset="0"/>
        <a:ea typeface="+mn-ea"/>
        <a:cs typeface="+mn-cs"/>
      </a:defRPr>
    </a:lvl2pPr>
    <a:lvl3pPr marL="914400" algn="ctr" rtl="0" fontAlgn="base">
      <a:spcBef>
        <a:spcPct val="0"/>
      </a:spcBef>
      <a:spcAft>
        <a:spcPct val="0"/>
      </a:spcAft>
      <a:defRPr b="1" kern="1200">
        <a:solidFill>
          <a:schemeClr val="tx1"/>
        </a:solidFill>
        <a:latin typeface="Arial" panose="020B0604020202020204" pitchFamily="34" charset="0"/>
        <a:ea typeface="+mn-ea"/>
        <a:cs typeface="+mn-cs"/>
      </a:defRPr>
    </a:lvl3pPr>
    <a:lvl4pPr marL="1371600" algn="ctr" rtl="0" fontAlgn="base">
      <a:spcBef>
        <a:spcPct val="0"/>
      </a:spcBef>
      <a:spcAft>
        <a:spcPct val="0"/>
      </a:spcAft>
      <a:defRPr b="1" kern="1200">
        <a:solidFill>
          <a:schemeClr val="tx1"/>
        </a:solidFill>
        <a:latin typeface="Arial" panose="020B0604020202020204" pitchFamily="34" charset="0"/>
        <a:ea typeface="+mn-ea"/>
        <a:cs typeface="+mn-cs"/>
      </a:defRPr>
    </a:lvl4pPr>
    <a:lvl5pPr marL="1828800" algn="ctr" rtl="0" fontAlgn="base">
      <a:spcBef>
        <a:spcPct val="0"/>
      </a:spcBef>
      <a:spcAft>
        <a:spcPct val="0"/>
      </a:spcAft>
      <a:defRPr b="1" kern="1200">
        <a:solidFill>
          <a:schemeClr val="tx1"/>
        </a:solidFill>
        <a:latin typeface="Arial" panose="020B0604020202020204" pitchFamily="34" charset="0"/>
        <a:ea typeface="+mn-ea"/>
        <a:cs typeface="+mn-cs"/>
      </a:defRPr>
    </a:lvl5pPr>
    <a:lvl6pPr marL="2286000" algn="l" defTabSz="914400" rtl="0" eaLnBrk="1" latinLnBrk="0" hangingPunct="1">
      <a:defRPr b="1" kern="1200">
        <a:solidFill>
          <a:schemeClr val="tx1"/>
        </a:solidFill>
        <a:latin typeface="Arial" panose="020B0604020202020204" pitchFamily="34" charset="0"/>
        <a:ea typeface="+mn-ea"/>
        <a:cs typeface="+mn-cs"/>
      </a:defRPr>
    </a:lvl6pPr>
    <a:lvl7pPr marL="2743200" algn="l" defTabSz="914400" rtl="0" eaLnBrk="1" latinLnBrk="0" hangingPunct="1">
      <a:defRPr b="1" kern="1200">
        <a:solidFill>
          <a:schemeClr val="tx1"/>
        </a:solidFill>
        <a:latin typeface="Arial" panose="020B0604020202020204" pitchFamily="34" charset="0"/>
        <a:ea typeface="+mn-ea"/>
        <a:cs typeface="+mn-cs"/>
      </a:defRPr>
    </a:lvl7pPr>
    <a:lvl8pPr marL="3200400" algn="l" defTabSz="914400" rtl="0" eaLnBrk="1" latinLnBrk="0" hangingPunct="1">
      <a:defRPr b="1" kern="1200">
        <a:solidFill>
          <a:schemeClr val="tx1"/>
        </a:solidFill>
        <a:latin typeface="Arial" panose="020B0604020202020204" pitchFamily="34" charset="0"/>
        <a:ea typeface="+mn-ea"/>
        <a:cs typeface="+mn-cs"/>
      </a:defRPr>
    </a:lvl8pPr>
    <a:lvl9pPr marL="3657600" algn="l" defTabSz="914400" rtl="0" eaLnBrk="1" latinLnBrk="0" hangingPunct="1">
      <a:defRPr b="1"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ECC4C"/>
    <a:srgbClr val="69BCE5"/>
    <a:srgbClr val="FFFFF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554" autoAdjust="0"/>
  </p:normalViewPr>
  <p:slideViewPr>
    <p:cSldViewPr>
      <p:cViewPr>
        <p:scale>
          <a:sx n="81" d="100"/>
          <a:sy n="81" d="100"/>
        </p:scale>
        <p:origin x="-1080"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1" Type="http://schemas.openxmlformats.org/officeDocument/2006/relationships/image" Target="../media/image9.jpg"/></Relationships>
</file>

<file path=ppt/diagrams/_rels/data2.xml.rels><?xml version="1.0" encoding="UTF-8" standalone="yes"?>
<Relationships xmlns="http://schemas.openxmlformats.org/package/2006/relationships"><Relationship Id="rId1" Type="http://schemas.openxmlformats.org/officeDocument/2006/relationships/image" Target="../media/image10.png"/></Relationships>
</file>

<file path=ppt/diagrams/_rels/drawing1.xml.rels><?xml version="1.0" encoding="UTF-8" standalone="yes"?>
<Relationships xmlns="http://schemas.openxmlformats.org/package/2006/relationships"><Relationship Id="rId1" Type="http://schemas.openxmlformats.org/officeDocument/2006/relationships/image" Target="../media/image9.jpg"/></Relationships>
</file>

<file path=ppt/diagrams/_rels/drawing2.xml.rels><?xml version="1.0" encoding="UTF-8" standalone="yes"?>
<Relationships xmlns="http://schemas.openxmlformats.org/package/2006/relationships"><Relationship Id="rId1" Type="http://schemas.openxmlformats.org/officeDocument/2006/relationships/image" Target="../media/image10.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9FA4C30-2296-4541-A240-DA0DFC4E24AF}" type="doc">
      <dgm:prSet loTypeId="urn:microsoft.com/office/officeart/2005/8/layout/vList3" loCatId="list" qsTypeId="urn:microsoft.com/office/officeart/2005/8/quickstyle/simple1" qsCatId="simple" csTypeId="urn:microsoft.com/office/officeart/2005/8/colors/accent1_2" csCatId="accent1" phldr="1"/>
      <dgm:spPr/>
      <dgm:t>
        <a:bodyPr/>
        <a:lstStyle/>
        <a:p>
          <a:endParaRPr lang="en-US"/>
        </a:p>
      </dgm:t>
    </dgm:pt>
    <dgm:pt modelId="{A3A8D7D0-3668-47DD-AC4F-2F000D86147E}">
      <dgm:prSet/>
      <dgm:spPr/>
      <dgm:t>
        <a:bodyPr/>
        <a:lstStyle/>
        <a:p>
          <a:pPr rtl="0"/>
          <a:r>
            <a:rPr lang="en-US" b="1" dirty="0" smtClean="0">
              <a:solidFill>
                <a:srgbClr val="002060"/>
              </a:solidFill>
            </a:rPr>
            <a:t>- </a:t>
          </a:r>
          <a:r>
            <a:rPr lang="en-US" b="1" dirty="0" err="1" smtClean="0">
              <a:solidFill>
                <a:srgbClr val="002060"/>
              </a:solidFill>
            </a:rPr>
            <a:t>Đèn</a:t>
          </a:r>
          <a:r>
            <a:rPr lang="en-US" b="1" dirty="0" smtClean="0">
              <a:solidFill>
                <a:srgbClr val="002060"/>
              </a:solidFill>
            </a:rPr>
            <a:t> </a:t>
          </a:r>
          <a:r>
            <a:rPr lang="en-US" b="1" dirty="0" err="1" smtClean="0">
              <a:solidFill>
                <a:srgbClr val="002060"/>
              </a:solidFill>
            </a:rPr>
            <a:t>nung</a:t>
          </a:r>
          <a:r>
            <a:rPr lang="en-US" b="1" dirty="0" smtClean="0">
              <a:solidFill>
                <a:srgbClr val="002060"/>
              </a:solidFill>
            </a:rPr>
            <a:t> </a:t>
          </a:r>
          <a:r>
            <a:rPr lang="en-US" b="1" dirty="0" err="1" smtClean="0">
              <a:solidFill>
                <a:srgbClr val="002060"/>
              </a:solidFill>
            </a:rPr>
            <a:t>nóng</a:t>
          </a:r>
          <a:endParaRPr lang="en-US" dirty="0">
            <a:solidFill>
              <a:srgbClr val="002060"/>
            </a:solidFill>
          </a:endParaRPr>
        </a:p>
      </dgm:t>
    </dgm:pt>
    <dgm:pt modelId="{8031D6B8-71F8-47C2-8662-CF6EA9DC9022}" type="parTrans" cxnId="{5FDD60FB-BE2F-4D13-89A7-24DC9F608869}">
      <dgm:prSet/>
      <dgm:spPr/>
      <dgm:t>
        <a:bodyPr/>
        <a:lstStyle/>
        <a:p>
          <a:endParaRPr lang="en-US"/>
        </a:p>
      </dgm:t>
    </dgm:pt>
    <dgm:pt modelId="{D46DD6E3-9BB1-4358-B9D8-371CEB71FCA1}" type="sibTrans" cxnId="{5FDD60FB-BE2F-4D13-89A7-24DC9F608869}">
      <dgm:prSet/>
      <dgm:spPr/>
      <dgm:t>
        <a:bodyPr/>
        <a:lstStyle/>
        <a:p>
          <a:endParaRPr lang="en-US"/>
        </a:p>
      </dgm:t>
    </dgm:pt>
    <dgm:pt modelId="{75912A40-E478-4B7F-82BC-494ACA1996D4}" type="pres">
      <dgm:prSet presAssocID="{D9FA4C30-2296-4541-A240-DA0DFC4E24AF}" presName="linearFlow" presStyleCnt="0">
        <dgm:presLayoutVars>
          <dgm:dir/>
          <dgm:resizeHandles val="exact"/>
        </dgm:presLayoutVars>
      </dgm:prSet>
      <dgm:spPr/>
      <dgm:t>
        <a:bodyPr/>
        <a:lstStyle/>
        <a:p>
          <a:endParaRPr lang="en-US"/>
        </a:p>
      </dgm:t>
    </dgm:pt>
    <dgm:pt modelId="{0BB2D848-5C0F-4C5E-88FB-68BDB43E4368}" type="pres">
      <dgm:prSet presAssocID="{A3A8D7D0-3668-47DD-AC4F-2F000D86147E}" presName="composite" presStyleCnt="0"/>
      <dgm:spPr/>
    </dgm:pt>
    <dgm:pt modelId="{8D73ECB5-7800-4C24-BBE6-6047F199F949}" type="pres">
      <dgm:prSet presAssocID="{A3A8D7D0-3668-47DD-AC4F-2F000D86147E}" presName="imgShp" presStyleLbl="fgImgPlace1" presStyleIdx="0" presStyleCnt="1" custScaleX="127003" custScaleY="111844" custLinFactNeighborX="-16163" custLinFactNeighborY="-54"/>
      <dgm:spPr>
        <a:blipFill>
          <a:blip xmlns:r="http://schemas.openxmlformats.org/officeDocument/2006/relationships" r:embed="rId1">
            <a:extLst>
              <a:ext uri="{28A0092B-C50C-407E-A947-70E740481C1C}">
                <a14:useLocalDpi xmlns:a14="http://schemas.microsoft.com/office/drawing/2010/main" val="0"/>
              </a:ext>
            </a:extLst>
          </a:blip>
          <a:srcRect/>
          <a:stretch>
            <a:fillRect l="-20000" r="-20000"/>
          </a:stretch>
        </a:blipFill>
      </dgm:spPr>
    </dgm:pt>
    <dgm:pt modelId="{1B6B3363-047A-4D8A-9C3D-085A829AC5FE}" type="pres">
      <dgm:prSet presAssocID="{A3A8D7D0-3668-47DD-AC4F-2F000D86147E}" presName="txShp" presStyleLbl="node1" presStyleIdx="0" presStyleCnt="1" custScaleX="104788" custScaleY="60361" custLinFactNeighborX="29503" custLinFactNeighborY="-1325">
        <dgm:presLayoutVars>
          <dgm:bulletEnabled val="1"/>
        </dgm:presLayoutVars>
      </dgm:prSet>
      <dgm:spPr/>
      <dgm:t>
        <a:bodyPr/>
        <a:lstStyle/>
        <a:p>
          <a:endParaRPr lang="en-US"/>
        </a:p>
      </dgm:t>
    </dgm:pt>
  </dgm:ptLst>
  <dgm:cxnLst>
    <dgm:cxn modelId="{1BFA6FD4-0EBD-4947-AD62-14F8717A0208}" type="presOf" srcId="{A3A8D7D0-3668-47DD-AC4F-2F000D86147E}" destId="{1B6B3363-047A-4D8A-9C3D-085A829AC5FE}" srcOrd="0" destOrd="0" presId="urn:microsoft.com/office/officeart/2005/8/layout/vList3"/>
    <dgm:cxn modelId="{5FDD60FB-BE2F-4D13-89A7-24DC9F608869}" srcId="{D9FA4C30-2296-4541-A240-DA0DFC4E24AF}" destId="{A3A8D7D0-3668-47DD-AC4F-2F000D86147E}" srcOrd="0" destOrd="0" parTransId="{8031D6B8-71F8-47C2-8662-CF6EA9DC9022}" sibTransId="{D46DD6E3-9BB1-4358-B9D8-371CEB71FCA1}"/>
    <dgm:cxn modelId="{79CD6C24-0E94-45F9-8716-CFF224F67A0B}" type="presOf" srcId="{D9FA4C30-2296-4541-A240-DA0DFC4E24AF}" destId="{75912A40-E478-4B7F-82BC-494ACA1996D4}" srcOrd="0" destOrd="0" presId="urn:microsoft.com/office/officeart/2005/8/layout/vList3"/>
    <dgm:cxn modelId="{678F0610-14EE-4B7A-8ABB-D667F0E0A06E}" type="presParOf" srcId="{75912A40-E478-4B7F-82BC-494ACA1996D4}" destId="{0BB2D848-5C0F-4C5E-88FB-68BDB43E4368}" srcOrd="0" destOrd="0" presId="urn:microsoft.com/office/officeart/2005/8/layout/vList3"/>
    <dgm:cxn modelId="{0F18736E-721A-497A-9612-8FB4C39C4361}" type="presParOf" srcId="{0BB2D848-5C0F-4C5E-88FB-68BDB43E4368}" destId="{8D73ECB5-7800-4C24-BBE6-6047F199F949}" srcOrd="0" destOrd="0" presId="urn:microsoft.com/office/officeart/2005/8/layout/vList3"/>
    <dgm:cxn modelId="{57FAC6AC-71B4-4E29-9FB7-021F6178B376}" type="presParOf" srcId="{0BB2D848-5C0F-4C5E-88FB-68BDB43E4368}" destId="{1B6B3363-047A-4D8A-9C3D-085A829AC5FE}"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6B29C59-B15B-465C-A029-CA70861176D1}" type="doc">
      <dgm:prSet loTypeId="urn:microsoft.com/office/officeart/2005/8/layout/vList3" loCatId="list" qsTypeId="urn:microsoft.com/office/officeart/2005/8/quickstyle/simple1" qsCatId="simple" csTypeId="urn:microsoft.com/office/officeart/2005/8/colors/accent1_2" csCatId="accent1" phldr="1"/>
      <dgm:spPr/>
    </dgm:pt>
    <dgm:pt modelId="{8FCD78F3-B17B-4360-92CC-3343EDB9FD3E}">
      <dgm:prSet phldrT="[Text]"/>
      <dgm:spPr/>
      <dgm:t>
        <a:bodyPr/>
        <a:lstStyle/>
        <a:p>
          <a:r>
            <a:rPr lang="en-US" dirty="0" smtClean="0">
              <a:solidFill>
                <a:srgbClr val="002060"/>
              </a:solidFill>
            </a:rPr>
            <a:t>- </a:t>
          </a:r>
          <a:r>
            <a:rPr lang="en-US" dirty="0" err="1" smtClean="0">
              <a:solidFill>
                <a:srgbClr val="002060"/>
              </a:solidFill>
            </a:rPr>
            <a:t>Đèn</a:t>
          </a:r>
          <a:r>
            <a:rPr lang="en-US" dirty="0" smtClean="0">
              <a:solidFill>
                <a:srgbClr val="002060"/>
              </a:solidFill>
            </a:rPr>
            <a:t> </a:t>
          </a:r>
          <a:r>
            <a:rPr lang="en-US" dirty="0" err="1" smtClean="0">
              <a:solidFill>
                <a:srgbClr val="002060"/>
              </a:solidFill>
            </a:rPr>
            <a:t>huỳnh</a:t>
          </a:r>
          <a:r>
            <a:rPr lang="en-US" dirty="0" smtClean="0">
              <a:solidFill>
                <a:srgbClr val="002060"/>
              </a:solidFill>
            </a:rPr>
            <a:t> </a:t>
          </a:r>
          <a:r>
            <a:rPr lang="en-US" dirty="0" err="1" smtClean="0">
              <a:solidFill>
                <a:srgbClr val="002060"/>
              </a:solidFill>
            </a:rPr>
            <a:t>quang</a:t>
          </a:r>
          <a:endParaRPr lang="en-US" dirty="0">
            <a:solidFill>
              <a:srgbClr val="002060"/>
            </a:solidFill>
          </a:endParaRPr>
        </a:p>
      </dgm:t>
    </dgm:pt>
    <dgm:pt modelId="{BC7D842B-092F-4E87-95DD-5641EBC51985}" type="parTrans" cxnId="{FEDBD8D1-49EF-4535-96BD-60D78ED3E374}">
      <dgm:prSet/>
      <dgm:spPr/>
      <dgm:t>
        <a:bodyPr/>
        <a:lstStyle/>
        <a:p>
          <a:endParaRPr lang="en-US"/>
        </a:p>
      </dgm:t>
    </dgm:pt>
    <dgm:pt modelId="{AEC30EA0-078F-4E4F-B6F6-24EC706631D8}" type="sibTrans" cxnId="{FEDBD8D1-49EF-4535-96BD-60D78ED3E374}">
      <dgm:prSet/>
      <dgm:spPr/>
      <dgm:t>
        <a:bodyPr/>
        <a:lstStyle/>
        <a:p>
          <a:endParaRPr lang="en-US"/>
        </a:p>
      </dgm:t>
    </dgm:pt>
    <dgm:pt modelId="{4A86382D-6806-4E9F-A8F3-BDDADABDCA35}" type="pres">
      <dgm:prSet presAssocID="{C6B29C59-B15B-465C-A029-CA70861176D1}" presName="linearFlow" presStyleCnt="0">
        <dgm:presLayoutVars>
          <dgm:dir/>
          <dgm:resizeHandles val="exact"/>
        </dgm:presLayoutVars>
      </dgm:prSet>
      <dgm:spPr/>
    </dgm:pt>
    <dgm:pt modelId="{59F77BCA-2D92-4E42-B4C1-8F53A1B3F499}" type="pres">
      <dgm:prSet presAssocID="{8FCD78F3-B17B-4360-92CC-3343EDB9FD3E}" presName="composite" presStyleCnt="0"/>
      <dgm:spPr/>
    </dgm:pt>
    <dgm:pt modelId="{96B009A1-CE18-46FF-94F8-F3F16F252D95}" type="pres">
      <dgm:prSet presAssocID="{8FCD78F3-B17B-4360-92CC-3343EDB9FD3E}" presName="imgShp" presStyleLbl="fgImgPlace1" presStyleIdx="0" presStyleCnt="1" custLinFactNeighborX="-50305" custLinFactNeighborY="5060"/>
      <dgm:spPr>
        <a:blipFill>
          <a:blip xmlns:r="http://schemas.openxmlformats.org/officeDocument/2006/relationships" r:embed="rId1">
            <a:extLst>
              <a:ext uri="{28A0092B-C50C-407E-A947-70E740481C1C}">
                <a14:useLocalDpi xmlns:a14="http://schemas.microsoft.com/office/drawing/2010/main" val="0"/>
              </a:ext>
            </a:extLst>
          </a:blip>
          <a:srcRect/>
          <a:stretch>
            <a:fillRect l="-25000" r="-25000"/>
          </a:stretch>
        </a:blipFill>
      </dgm:spPr>
    </dgm:pt>
    <dgm:pt modelId="{5CB2C659-22C2-4971-B6FB-1728DAF366A4}" type="pres">
      <dgm:prSet presAssocID="{8FCD78F3-B17B-4360-92CC-3343EDB9FD3E}" presName="txShp" presStyleLbl="node1" presStyleIdx="0" presStyleCnt="1" custScaleX="99036" custScaleY="50023" custLinFactNeighborX="-2275" custLinFactNeighborY="-623">
        <dgm:presLayoutVars>
          <dgm:bulletEnabled val="1"/>
        </dgm:presLayoutVars>
      </dgm:prSet>
      <dgm:spPr/>
      <dgm:t>
        <a:bodyPr/>
        <a:lstStyle/>
        <a:p>
          <a:endParaRPr lang="en-US"/>
        </a:p>
      </dgm:t>
    </dgm:pt>
  </dgm:ptLst>
  <dgm:cxnLst>
    <dgm:cxn modelId="{FEDBD8D1-49EF-4535-96BD-60D78ED3E374}" srcId="{C6B29C59-B15B-465C-A029-CA70861176D1}" destId="{8FCD78F3-B17B-4360-92CC-3343EDB9FD3E}" srcOrd="0" destOrd="0" parTransId="{BC7D842B-092F-4E87-95DD-5641EBC51985}" sibTransId="{AEC30EA0-078F-4E4F-B6F6-24EC706631D8}"/>
    <dgm:cxn modelId="{ACCE0061-6CAD-4AC6-A507-1FBE6EB386B1}" type="presOf" srcId="{C6B29C59-B15B-465C-A029-CA70861176D1}" destId="{4A86382D-6806-4E9F-A8F3-BDDADABDCA35}" srcOrd="0" destOrd="0" presId="urn:microsoft.com/office/officeart/2005/8/layout/vList3"/>
    <dgm:cxn modelId="{5B22409D-D26E-431A-87ED-36F5C0F9C8E3}" type="presOf" srcId="{8FCD78F3-B17B-4360-92CC-3343EDB9FD3E}" destId="{5CB2C659-22C2-4971-B6FB-1728DAF366A4}" srcOrd="0" destOrd="0" presId="urn:microsoft.com/office/officeart/2005/8/layout/vList3"/>
    <dgm:cxn modelId="{CB91F263-B9BE-4F9C-998F-81413FE02E88}" type="presParOf" srcId="{4A86382D-6806-4E9F-A8F3-BDDADABDCA35}" destId="{59F77BCA-2D92-4E42-B4C1-8F53A1B3F499}" srcOrd="0" destOrd="0" presId="urn:microsoft.com/office/officeart/2005/8/layout/vList3"/>
    <dgm:cxn modelId="{037E95B7-0BA2-49AC-B5C2-B9B2D975C637}" type="presParOf" srcId="{59F77BCA-2D92-4E42-B4C1-8F53A1B3F499}" destId="{96B009A1-CE18-46FF-94F8-F3F16F252D95}" srcOrd="0" destOrd="0" presId="urn:microsoft.com/office/officeart/2005/8/layout/vList3"/>
    <dgm:cxn modelId="{B94E1D4E-18AE-4182-A248-468F661AFB08}" type="presParOf" srcId="{59F77BCA-2D92-4E42-B4C1-8F53A1B3F499}" destId="{5CB2C659-22C2-4971-B6FB-1728DAF366A4}" srcOrd="1" destOrd="0" presId="urn:microsoft.com/office/officeart/2005/8/layout/vList3"/>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BDECC8D-C3CE-4BA3-83CC-F47101A18104}" type="doc">
      <dgm:prSet loTypeId="urn:microsoft.com/office/officeart/2005/8/layout/cycle5" loCatId="cycle" qsTypeId="urn:microsoft.com/office/officeart/2005/8/quickstyle/simple1" qsCatId="simple" csTypeId="urn:microsoft.com/office/officeart/2005/8/colors/accent1_2" csCatId="accent1" phldr="1"/>
      <dgm:spPr/>
      <dgm:t>
        <a:bodyPr/>
        <a:lstStyle/>
        <a:p>
          <a:endParaRPr lang="en-US"/>
        </a:p>
      </dgm:t>
    </dgm:pt>
    <dgm:pt modelId="{C66DE5BC-D322-41C8-950F-5B758505E756}">
      <dgm:prSet phldrT="[Text]" custT="1"/>
      <dgm:spPr/>
      <dgm:t>
        <a:bodyPr/>
        <a:lstStyle/>
        <a:p>
          <a:r>
            <a:rPr lang="vi-VN" sz="1600" dirty="0" smtClean="0">
              <a:solidFill>
                <a:schemeClr val="tx1"/>
              </a:solidFill>
              <a:latin typeface="Times New Roman" pitchFamily="18" charset="0"/>
              <a:cs typeface="Times New Roman" pitchFamily="18" charset="0"/>
            </a:rPr>
            <a:t>Phân bố ánh sáng phù hợp với mục đích chiếu sáng</a:t>
          </a:r>
          <a:endParaRPr lang="en-US" sz="1600" dirty="0">
            <a:solidFill>
              <a:schemeClr val="tx1"/>
            </a:solidFill>
            <a:latin typeface="Times New Roman" pitchFamily="18" charset="0"/>
            <a:cs typeface="Times New Roman" pitchFamily="18" charset="0"/>
          </a:endParaRPr>
        </a:p>
      </dgm:t>
    </dgm:pt>
    <dgm:pt modelId="{F0E35B38-BCCA-4921-A700-E4C53E5B053F}" type="parTrans" cxnId="{35B17453-4893-41E0-BE13-797A047F3F70}">
      <dgm:prSet/>
      <dgm:spPr/>
      <dgm:t>
        <a:bodyPr/>
        <a:lstStyle/>
        <a:p>
          <a:endParaRPr lang="en-US"/>
        </a:p>
      </dgm:t>
    </dgm:pt>
    <dgm:pt modelId="{582CBB0C-B5D5-4C03-ADB7-370B6F665E47}" type="sibTrans" cxnId="{35B17453-4893-41E0-BE13-797A047F3F70}">
      <dgm:prSet/>
      <dgm:spPr/>
      <dgm:t>
        <a:bodyPr/>
        <a:lstStyle/>
        <a:p>
          <a:endParaRPr lang="en-US"/>
        </a:p>
      </dgm:t>
    </dgm:pt>
    <dgm:pt modelId="{9D17C85B-4976-4209-A15B-4578C29A43DF}">
      <dgm:prSet phldrT="[Text]" custT="1"/>
      <dgm:spPr/>
      <dgm:t>
        <a:bodyPr/>
        <a:lstStyle/>
        <a:p>
          <a:r>
            <a:rPr lang="en-US" sz="1600" dirty="0" err="1" smtClean="0">
              <a:solidFill>
                <a:schemeClr val="tx1"/>
              </a:solidFill>
              <a:latin typeface="Times New Roman" pitchFamily="18" charset="0"/>
              <a:cs typeface="Times New Roman" pitchFamily="18" charset="0"/>
            </a:rPr>
            <a:t>Bảo</a:t>
          </a:r>
          <a:r>
            <a:rPr lang="en-US" sz="1600" dirty="0" smtClean="0">
              <a:solidFill>
                <a:schemeClr val="tx1"/>
              </a:solidFill>
              <a:latin typeface="Times New Roman" pitchFamily="18" charset="0"/>
              <a:cs typeface="Times New Roman" pitchFamily="18" charset="0"/>
            </a:rPr>
            <a:t> </a:t>
          </a:r>
          <a:r>
            <a:rPr lang="en-US" sz="1600" dirty="0" err="1" smtClean="0">
              <a:solidFill>
                <a:schemeClr val="tx1"/>
              </a:solidFill>
              <a:latin typeface="Times New Roman" pitchFamily="18" charset="0"/>
              <a:cs typeface="Times New Roman" pitchFamily="18" charset="0"/>
            </a:rPr>
            <a:t>vệ</a:t>
          </a:r>
          <a:r>
            <a:rPr lang="en-US" sz="1600" dirty="0" smtClean="0">
              <a:solidFill>
                <a:schemeClr val="tx1"/>
              </a:solidFill>
              <a:latin typeface="Times New Roman" pitchFamily="18" charset="0"/>
              <a:cs typeface="Times New Roman" pitchFamily="18" charset="0"/>
            </a:rPr>
            <a:t> </a:t>
          </a:r>
          <a:r>
            <a:rPr lang="en-US" sz="1600" dirty="0" err="1" smtClean="0">
              <a:solidFill>
                <a:schemeClr val="tx1"/>
              </a:solidFill>
              <a:latin typeface="Times New Roman" pitchFamily="18" charset="0"/>
              <a:cs typeface="Times New Roman" pitchFamily="18" charset="0"/>
            </a:rPr>
            <a:t>mắt</a:t>
          </a:r>
          <a:r>
            <a:rPr lang="en-US" sz="1600" dirty="0" smtClean="0">
              <a:solidFill>
                <a:schemeClr val="tx1"/>
              </a:solidFill>
              <a:latin typeface="Times New Roman" pitchFamily="18" charset="0"/>
              <a:cs typeface="Times New Roman" pitchFamily="18" charset="0"/>
            </a:rPr>
            <a:t> </a:t>
          </a:r>
          <a:r>
            <a:rPr lang="en-US" sz="1600" dirty="0" err="1" smtClean="0">
              <a:solidFill>
                <a:schemeClr val="tx1"/>
              </a:solidFill>
              <a:latin typeface="Times New Roman" pitchFamily="18" charset="0"/>
              <a:cs typeface="Times New Roman" pitchFamily="18" charset="0"/>
            </a:rPr>
            <a:t>trong</a:t>
          </a:r>
          <a:r>
            <a:rPr lang="en-US" sz="1600" dirty="0" smtClean="0">
              <a:solidFill>
                <a:schemeClr val="tx1"/>
              </a:solidFill>
              <a:latin typeface="Times New Roman" pitchFamily="18" charset="0"/>
              <a:cs typeface="Times New Roman" pitchFamily="18" charset="0"/>
            </a:rPr>
            <a:t> </a:t>
          </a:r>
          <a:r>
            <a:rPr lang="en-US" sz="1600" dirty="0" err="1" smtClean="0">
              <a:solidFill>
                <a:schemeClr val="tx1"/>
              </a:solidFill>
              <a:latin typeface="Times New Roman" pitchFamily="18" charset="0"/>
              <a:cs typeface="Times New Roman" pitchFamily="18" charset="0"/>
            </a:rPr>
            <a:t>khi</a:t>
          </a:r>
          <a:r>
            <a:rPr lang="en-US" sz="1600" dirty="0" smtClean="0">
              <a:solidFill>
                <a:schemeClr val="tx1"/>
              </a:solidFill>
              <a:latin typeface="Times New Roman" pitchFamily="18" charset="0"/>
              <a:cs typeface="Times New Roman" pitchFamily="18" charset="0"/>
            </a:rPr>
            <a:t> </a:t>
          </a:r>
          <a:r>
            <a:rPr lang="en-US" sz="1600" dirty="0" err="1" smtClean="0">
              <a:solidFill>
                <a:schemeClr val="tx1"/>
              </a:solidFill>
              <a:latin typeface="Times New Roman" pitchFamily="18" charset="0"/>
              <a:cs typeface="Times New Roman" pitchFamily="18" charset="0"/>
            </a:rPr>
            <a:t>làm</a:t>
          </a:r>
          <a:r>
            <a:rPr lang="en-US" sz="1600" dirty="0" smtClean="0">
              <a:solidFill>
                <a:schemeClr val="tx1"/>
              </a:solidFill>
              <a:latin typeface="Times New Roman" pitchFamily="18" charset="0"/>
              <a:cs typeface="Times New Roman" pitchFamily="18" charset="0"/>
            </a:rPr>
            <a:t> </a:t>
          </a:r>
          <a:r>
            <a:rPr lang="en-US" sz="1600" dirty="0" err="1" smtClean="0">
              <a:solidFill>
                <a:schemeClr val="tx1"/>
              </a:solidFill>
              <a:latin typeface="Times New Roman" pitchFamily="18" charset="0"/>
              <a:cs typeface="Times New Roman" pitchFamily="18" charset="0"/>
            </a:rPr>
            <a:t>việc</a:t>
          </a:r>
          <a:endParaRPr lang="en-US" sz="1600" dirty="0">
            <a:solidFill>
              <a:schemeClr val="tx1"/>
            </a:solidFill>
            <a:latin typeface="Times New Roman" pitchFamily="18" charset="0"/>
            <a:cs typeface="Times New Roman" pitchFamily="18" charset="0"/>
          </a:endParaRPr>
        </a:p>
      </dgm:t>
    </dgm:pt>
    <dgm:pt modelId="{1967F568-CD07-4F77-BEF7-51B822DB2829}" type="parTrans" cxnId="{78B691A6-5E91-4F69-99C6-755BED068115}">
      <dgm:prSet/>
      <dgm:spPr/>
      <dgm:t>
        <a:bodyPr/>
        <a:lstStyle/>
        <a:p>
          <a:endParaRPr lang="en-US"/>
        </a:p>
      </dgm:t>
    </dgm:pt>
    <dgm:pt modelId="{ADF334A9-7844-4217-A7FA-DA34EDA80E69}" type="sibTrans" cxnId="{78B691A6-5E91-4F69-99C6-755BED068115}">
      <dgm:prSet/>
      <dgm:spPr/>
      <dgm:t>
        <a:bodyPr/>
        <a:lstStyle/>
        <a:p>
          <a:endParaRPr lang="en-US"/>
        </a:p>
      </dgm:t>
    </dgm:pt>
    <dgm:pt modelId="{DD00338A-CA21-4789-AE98-621356C45172}">
      <dgm:prSet phldrT="[Text]" custT="1"/>
      <dgm:spPr/>
      <dgm:t>
        <a:bodyPr/>
        <a:lstStyle/>
        <a:p>
          <a:r>
            <a:rPr lang="en-US" sz="1600" dirty="0" err="1" smtClean="0">
              <a:solidFill>
                <a:schemeClr val="tx1"/>
              </a:solidFill>
              <a:latin typeface="Times New Roman" pitchFamily="18" charset="0"/>
              <a:cs typeface="Times New Roman" pitchFamily="18" charset="0"/>
            </a:rPr>
            <a:t>Bảo</a:t>
          </a:r>
          <a:r>
            <a:rPr lang="en-US" sz="1600" dirty="0" smtClean="0">
              <a:solidFill>
                <a:schemeClr val="tx1"/>
              </a:solidFill>
              <a:latin typeface="Times New Roman" pitchFamily="18" charset="0"/>
              <a:cs typeface="Times New Roman" pitchFamily="18" charset="0"/>
            </a:rPr>
            <a:t> </a:t>
          </a:r>
          <a:r>
            <a:rPr lang="en-US" sz="1600" dirty="0" err="1" smtClean="0">
              <a:solidFill>
                <a:schemeClr val="tx1"/>
              </a:solidFill>
              <a:latin typeface="Times New Roman" pitchFamily="18" charset="0"/>
              <a:cs typeface="Times New Roman" pitchFamily="18" charset="0"/>
            </a:rPr>
            <a:t>vệ</a:t>
          </a:r>
          <a:r>
            <a:rPr lang="en-US" sz="1600" dirty="0" smtClean="0">
              <a:solidFill>
                <a:schemeClr val="tx1"/>
              </a:solidFill>
              <a:latin typeface="Times New Roman" pitchFamily="18" charset="0"/>
              <a:cs typeface="Times New Roman" pitchFamily="18" charset="0"/>
            </a:rPr>
            <a:t> </a:t>
          </a:r>
          <a:r>
            <a:rPr lang="en-US" sz="1600" dirty="0" err="1" smtClean="0">
              <a:solidFill>
                <a:schemeClr val="tx1"/>
              </a:solidFill>
              <a:latin typeface="Times New Roman" pitchFamily="18" charset="0"/>
              <a:cs typeface="Times New Roman" pitchFamily="18" charset="0"/>
            </a:rPr>
            <a:t>nguồn</a:t>
          </a:r>
          <a:r>
            <a:rPr lang="en-US" sz="1600" dirty="0" smtClean="0">
              <a:solidFill>
                <a:schemeClr val="tx1"/>
              </a:solidFill>
              <a:latin typeface="Times New Roman" pitchFamily="18" charset="0"/>
              <a:cs typeface="Times New Roman" pitchFamily="18" charset="0"/>
            </a:rPr>
            <a:t> </a:t>
          </a:r>
          <a:r>
            <a:rPr lang="en-US" sz="1600" dirty="0" err="1" smtClean="0">
              <a:solidFill>
                <a:schemeClr val="tx1"/>
              </a:solidFill>
              <a:latin typeface="Times New Roman" pitchFamily="18" charset="0"/>
              <a:cs typeface="Times New Roman" pitchFamily="18" charset="0"/>
            </a:rPr>
            <a:t>sáng</a:t>
          </a:r>
          <a:r>
            <a:rPr lang="en-US" sz="1600" dirty="0" smtClean="0">
              <a:solidFill>
                <a:schemeClr val="tx1"/>
              </a:solidFill>
              <a:latin typeface="Times New Roman" pitchFamily="18" charset="0"/>
              <a:cs typeface="Times New Roman" pitchFamily="18" charset="0"/>
            </a:rPr>
            <a:t> </a:t>
          </a:r>
          <a:r>
            <a:rPr lang="en-US" sz="1600" dirty="0" err="1" smtClean="0">
              <a:solidFill>
                <a:schemeClr val="tx1"/>
              </a:solidFill>
              <a:latin typeface="Times New Roman" pitchFamily="18" charset="0"/>
              <a:cs typeface="Times New Roman" pitchFamily="18" charset="0"/>
            </a:rPr>
            <a:t>tránh</a:t>
          </a:r>
          <a:r>
            <a:rPr lang="en-US" sz="1600" dirty="0" smtClean="0">
              <a:solidFill>
                <a:schemeClr val="tx1"/>
              </a:solidFill>
              <a:latin typeface="Times New Roman" pitchFamily="18" charset="0"/>
              <a:cs typeface="Times New Roman" pitchFamily="18" charset="0"/>
            </a:rPr>
            <a:t> </a:t>
          </a:r>
          <a:r>
            <a:rPr lang="en-US" sz="1600" dirty="0" err="1" smtClean="0">
              <a:solidFill>
                <a:schemeClr val="tx1"/>
              </a:solidFill>
              <a:latin typeface="Times New Roman" pitchFamily="18" charset="0"/>
              <a:cs typeface="Times New Roman" pitchFamily="18" charset="0"/>
            </a:rPr>
            <a:t>va</a:t>
          </a:r>
          <a:r>
            <a:rPr lang="en-US" sz="1600" dirty="0" smtClean="0">
              <a:solidFill>
                <a:schemeClr val="tx1"/>
              </a:solidFill>
              <a:latin typeface="Times New Roman" pitchFamily="18" charset="0"/>
              <a:cs typeface="Times New Roman" pitchFamily="18" charset="0"/>
            </a:rPr>
            <a:t> </a:t>
          </a:r>
          <a:r>
            <a:rPr lang="en-US" sz="1600" dirty="0" err="1" smtClean="0">
              <a:solidFill>
                <a:schemeClr val="tx1"/>
              </a:solidFill>
              <a:latin typeface="Times New Roman" pitchFamily="18" charset="0"/>
              <a:cs typeface="Times New Roman" pitchFamily="18" charset="0"/>
            </a:rPr>
            <a:t>chạm</a:t>
          </a:r>
          <a:endParaRPr lang="en-US" sz="1600" dirty="0">
            <a:solidFill>
              <a:schemeClr val="tx1"/>
            </a:solidFill>
            <a:latin typeface="Times New Roman" pitchFamily="18" charset="0"/>
            <a:cs typeface="Times New Roman" pitchFamily="18" charset="0"/>
          </a:endParaRPr>
        </a:p>
      </dgm:t>
    </dgm:pt>
    <dgm:pt modelId="{84AF1563-90FB-44AF-9171-38C4A9062DD6}" type="parTrans" cxnId="{E8245E72-28DC-4EC8-8320-6ED936263BF6}">
      <dgm:prSet/>
      <dgm:spPr/>
      <dgm:t>
        <a:bodyPr/>
        <a:lstStyle/>
        <a:p>
          <a:endParaRPr lang="en-US"/>
        </a:p>
      </dgm:t>
    </dgm:pt>
    <dgm:pt modelId="{71546910-0DEE-44B2-A833-FD45DD1E4EA1}" type="sibTrans" cxnId="{E8245E72-28DC-4EC8-8320-6ED936263BF6}">
      <dgm:prSet/>
      <dgm:spPr/>
      <dgm:t>
        <a:bodyPr/>
        <a:lstStyle/>
        <a:p>
          <a:endParaRPr lang="en-US"/>
        </a:p>
      </dgm:t>
    </dgm:pt>
    <dgm:pt modelId="{53EE5E66-D6B0-445C-80DB-C6A3062A08EF}">
      <dgm:prSet phldrT="[Text]" custT="1"/>
      <dgm:spPr/>
      <dgm:t>
        <a:bodyPr/>
        <a:lstStyle/>
        <a:p>
          <a:r>
            <a:rPr lang="vi-VN" sz="1600" dirty="0" smtClean="0">
              <a:solidFill>
                <a:schemeClr val="tx1"/>
              </a:solidFill>
              <a:latin typeface="Times New Roman" pitchFamily="18" charset="0"/>
              <a:cs typeface="Times New Roman" pitchFamily="18" charset="0"/>
            </a:rPr>
            <a:t>Cố định để đưa điện vào nguồn sáng</a:t>
          </a:r>
          <a:endParaRPr lang="en-US" sz="1600" dirty="0">
            <a:solidFill>
              <a:schemeClr val="tx1"/>
            </a:solidFill>
            <a:latin typeface="Times New Roman" pitchFamily="18" charset="0"/>
            <a:cs typeface="Times New Roman" pitchFamily="18" charset="0"/>
          </a:endParaRPr>
        </a:p>
      </dgm:t>
    </dgm:pt>
    <dgm:pt modelId="{9DEEC3CB-C2F0-48DE-A685-967808EA6F49}" type="parTrans" cxnId="{A8F32388-F49B-4B41-8FA7-44FBBCE5A972}">
      <dgm:prSet/>
      <dgm:spPr/>
      <dgm:t>
        <a:bodyPr/>
        <a:lstStyle/>
        <a:p>
          <a:endParaRPr lang="en-US"/>
        </a:p>
      </dgm:t>
    </dgm:pt>
    <dgm:pt modelId="{FCB2FFE8-0AB1-4C5A-B023-5D9174F85EE9}" type="sibTrans" cxnId="{A8F32388-F49B-4B41-8FA7-44FBBCE5A972}">
      <dgm:prSet/>
      <dgm:spPr/>
      <dgm:t>
        <a:bodyPr/>
        <a:lstStyle/>
        <a:p>
          <a:endParaRPr lang="en-US"/>
        </a:p>
      </dgm:t>
    </dgm:pt>
    <dgm:pt modelId="{DBF52418-4F6A-4DDC-B9D4-DAF8D5F0CD50}">
      <dgm:prSet phldrT="[Text]" custT="1"/>
      <dgm:spPr/>
      <dgm:t>
        <a:bodyPr/>
        <a:lstStyle/>
        <a:p>
          <a:r>
            <a:rPr lang="vi-VN" sz="1600" dirty="0" smtClean="0">
              <a:solidFill>
                <a:schemeClr val="tx1"/>
              </a:solidFill>
              <a:latin typeface="Times New Roman" pitchFamily="18" charset="0"/>
              <a:cs typeface="Times New Roman" pitchFamily="18" charset="0"/>
            </a:rPr>
            <a:t>Chao, chụp đèn có thể thay đổi quang phổ khi cần thiết</a:t>
          </a:r>
          <a:endParaRPr lang="en-US" sz="1600" dirty="0">
            <a:solidFill>
              <a:schemeClr val="tx1"/>
            </a:solidFill>
            <a:latin typeface="Times New Roman" pitchFamily="18" charset="0"/>
            <a:cs typeface="Times New Roman" pitchFamily="18" charset="0"/>
          </a:endParaRPr>
        </a:p>
      </dgm:t>
    </dgm:pt>
    <dgm:pt modelId="{4E75709E-26B4-4111-9C2B-7DED36809030}" type="parTrans" cxnId="{52B6A750-9874-4E06-9A91-174AAEB08E52}">
      <dgm:prSet/>
      <dgm:spPr/>
      <dgm:t>
        <a:bodyPr/>
        <a:lstStyle/>
        <a:p>
          <a:endParaRPr lang="en-US"/>
        </a:p>
      </dgm:t>
    </dgm:pt>
    <dgm:pt modelId="{7AD9D2A8-F0F3-49CD-8B97-404846A180CA}" type="sibTrans" cxnId="{52B6A750-9874-4E06-9A91-174AAEB08E52}">
      <dgm:prSet/>
      <dgm:spPr/>
      <dgm:t>
        <a:bodyPr/>
        <a:lstStyle/>
        <a:p>
          <a:endParaRPr lang="en-US"/>
        </a:p>
      </dgm:t>
    </dgm:pt>
    <dgm:pt modelId="{58840738-F4E8-4F1A-BC26-E094C33F62B2}" type="pres">
      <dgm:prSet presAssocID="{3BDECC8D-C3CE-4BA3-83CC-F47101A18104}" presName="cycle" presStyleCnt="0">
        <dgm:presLayoutVars>
          <dgm:dir/>
          <dgm:resizeHandles val="exact"/>
        </dgm:presLayoutVars>
      </dgm:prSet>
      <dgm:spPr/>
      <dgm:t>
        <a:bodyPr/>
        <a:lstStyle/>
        <a:p>
          <a:endParaRPr lang="en-US"/>
        </a:p>
      </dgm:t>
    </dgm:pt>
    <dgm:pt modelId="{3246C688-7C72-491D-8F09-0D7C9F77A2EF}" type="pres">
      <dgm:prSet presAssocID="{C66DE5BC-D322-41C8-950F-5B758505E756}" presName="node" presStyleLbl="node1" presStyleIdx="0" presStyleCnt="5">
        <dgm:presLayoutVars>
          <dgm:bulletEnabled val="1"/>
        </dgm:presLayoutVars>
      </dgm:prSet>
      <dgm:spPr/>
      <dgm:t>
        <a:bodyPr/>
        <a:lstStyle/>
        <a:p>
          <a:endParaRPr lang="en-US"/>
        </a:p>
      </dgm:t>
    </dgm:pt>
    <dgm:pt modelId="{B956C031-3420-4FC1-AA48-E17F458587EE}" type="pres">
      <dgm:prSet presAssocID="{C66DE5BC-D322-41C8-950F-5B758505E756}" presName="spNode" presStyleCnt="0"/>
      <dgm:spPr/>
    </dgm:pt>
    <dgm:pt modelId="{CE1285D1-AFD0-41B9-AC27-B5D3E697E2A6}" type="pres">
      <dgm:prSet presAssocID="{582CBB0C-B5D5-4C03-ADB7-370B6F665E47}" presName="sibTrans" presStyleLbl="sibTrans1D1" presStyleIdx="0" presStyleCnt="5"/>
      <dgm:spPr/>
      <dgm:t>
        <a:bodyPr/>
        <a:lstStyle/>
        <a:p>
          <a:endParaRPr lang="en-US"/>
        </a:p>
      </dgm:t>
    </dgm:pt>
    <dgm:pt modelId="{E36F48D0-4680-4ACE-88E6-85A46D49A5AC}" type="pres">
      <dgm:prSet presAssocID="{9D17C85B-4976-4209-A15B-4578C29A43DF}" presName="node" presStyleLbl="node1" presStyleIdx="1" presStyleCnt="5" custScaleX="126225" custScaleY="83765">
        <dgm:presLayoutVars>
          <dgm:bulletEnabled val="1"/>
        </dgm:presLayoutVars>
      </dgm:prSet>
      <dgm:spPr/>
      <dgm:t>
        <a:bodyPr/>
        <a:lstStyle/>
        <a:p>
          <a:endParaRPr lang="en-US"/>
        </a:p>
      </dgm:t>
    </dgm:pt>
    <dgm:pt modelId="{8EE008A2-4410-4A3B-88C6-F4DE9B0943A6}" type="pres">
      <dgm:prSet presAssocID="{9D17C85B-4976-4209-A15B-4578C29A43DF}" presName="spNode" presStyleCnt="0"/>
      <dgm:spPr/>
    </dgm:pt>
    <dgm:pt modelId="{6E5F71F1-2CC4-4A21-A54B-8D650057CB2C}" type="pres">
      <dgm:prSet presAssocID="{ADF334A9-7844-4217-A7FA-DA34EDA80E69}" presName="sibTrans" presStyleLbl="sibTrans1D1" presStyleIdx="1" presStyleCnt="5"/>
      <dgm:spPr/>
      <dgm:t>
        <a:bodyPr/>
        <a:lstStyle/>
        <a:p>
          <a:endParaRPr lang="en-US"/>
        </a:p>
      </dgm:t>
    </dgm:pt>
    <dgm:pt modelId="{A4B96EC2-1184-4EF2-BA8D-EA6DD79BF6C3}" type="pres">
      <dgm:prSet presAssocID="{DD00338A-CA21-4789-AE98-621356C45172}" presName="node" presStyleLbl="node1" presStyleIdx="2" presStyleCnt="5">
        <dgm:presLayoutVars>
          <dgm:bulletEnabled val="1"/>
        </dgm:presLayoutVars>
      </dgm:prSet>
      <dgm:spPr/>
      <dgm:t>
        <a:bodyPr/>
        <a:lstStyle/>
        <a:p>
          <a:endParaRPr lang="en-US"/>
        </a:p>
      </dgm:t>
    </dgm:pt>
    <dgm:pt modelId="{78263053-D7B6-4701-84FB-48F58B053BB6}" type="pres">
      <dgm:prSet presAssocID="{DD00338A-CA21-4789-AE98-621356C45172}" presName="spNode" presStyleCnt="0"/>
      <dgm:spPr/>
    </dgm:pt>
    <dgm:pt modelId="{555E4348-2248-4574-8219-E41ED4EE1B78}" type="pres">
      <dgm:prSet presAssocID="{71546910-0DEE-44B2-A833-FD45DD1E4EA1}" presName="sibTrans" presStyleLbl="sibTrans1D1" presStyleIdx="2" presStyleCnt="5"/>
      <dgm:spPr/>
      <dgm:t>
        <a:bodyPr/>
        <a:lstStyle/>
        <a:p>
          <a:endParaRPr lang="en-US"/>
        </a:p>
      </dgm:t>
    </dgm:pt>
    <dgm:pt modelId="{1C5B7987-8102-45C1-AECB-9BE42D4679EE}" type="pres">
      <dgm:prSet presAssocID="{53EE5E66-D6B0-445C-80DB-C6A3062A08EF}" presName="node" presStyleLbl="node1" presStyleIdx="3" presStyleCnt="5">
        <dgm:presLayoutVars>
          <dgm:bulletEnabled val="1"/>
        </dgm:presLayoutVars>
      </dgm:prSet>
      <dgm:spPr/>
      <dgm:t>
        <a:bodyPr/>
        <a:lstStyle/>
        <a:p>
          <a:endParaRPr lang="en-US"/>
        </a:p>
      </dgm:t>
    </dgm:pt>
    <dgm:pt modelId="{9ED33652-803B-41BB-AA57-584CAD50F9F5}" type="pres">
      <dgm:prSet presAssocID="{53EE5E66-D6B0-445C-80DB-C6A3062A08EF}" presName="spNode" presStyleCnt="0"/>
      <dgm:spPr/>
    </dgm:pt>
    <dgm:pt modelId="{1DE78BBC-5877-4E96-9CB0-24BE3F6520DE}" type="pres">
      <dgm:prSet presAssocID="{FCB2FFE8-0AB1-4C5A-B023-5D9174F85EE9}" presName="sibTrans" presStyleLbl="sibTrans1D1" presStyleIdx="3" presStyleCnt="5"/>
      <dgm:spPr/>
      <dgm:t>
        <a:bodyPr/>
        <a:lstStyle/>
        <a:p>
          <a:endParaRPr lang="en-US"/>
        </a:p>
      </dgm:t>
    </dgm:pt>
    <dgm:pt modelId="{006611E0-0D35-4B4D-A982-2AEA5713C2A7}" type="pres">
      <dgm:prSet presAssocID="{DBF52418-4F6A-4DDC-B9D4-DAF8D5F0CD50}" presName="node" presStyleLbl="node1" presStyleIdx="4" presStyleCnt="5" custScaleX="132705">
        <dgm:presLayoutVars>
          <dgm:bulletEnabled val="1"/>
        </dgm:presLayoutVars>
      </dgm:prSet>
      <dgm:spPr/>
      <dgm:t>
        <a:bodyPr/>
        <a:lstStyle/>
        <a:p>
          <a:endParaRPr lang="en-US"/>
        </a:p>
      </dgm:t>
    </dgm:pt>
    <dgm:pt modelId="{A159B299-FD9C-4AEE-AEDC-49C826016767}" type="pres">
      <dgm:prSet presAssocID="{DBF52418-4F6A-4DDC-B9D4-DAF8D5F0CD50}" presName="spNode" presStyleCnt="0"/>
      <dgm:spPr/>
    </dgm:pt>
    <dgm:pt modelId="{2BE9C90C-C8D4-46D0-B917-AD843F6E2DEF}" type="pres">
      <dgm:prSet presAssocID="{7AD9D2A8-F0F3-49CD-8B97-404846A180CA}" presName="sibTrans" presStyleLbl="sibTrans1D1" presStyleIdx="4" presStyleCnt="5"/>
      <dgm:spPr/>
      <dgm:t>
        <a:bodyPr/>
        <a:lstStyle/>
        <a:p>
          <a:endParaRPr lang="en-US"/>
        </a:p>
      </dgm:t>
    </dgm:pt>
  </dgm:ptLst>
  <dgm:cxnLst>
    <dgm:cxn modelId="{78B691A6-5E91-4F69-99C6-755BED068115}" srcId="{3BDECC8D-C3CE-4BA3-83CC-F47101A18104}" destId="{9D17C85B-4976-4209-A15B-4578C29A43DF}" srcOrd="1" destOrd="0" parTransId="{1967F568-CD07-4F77-BEF7-51B822DB2829}" sibTransId="{ADF334A9-7844-4217-A7FA-DA34EDA80E69}"/>
    <dgm:cxn modelId="{E8245E72-28DC-4EC8-8320-6ED936263BF6}" srcId="{3BDECC8D-C3CE-4BA3-83CC-F47101A18104}" destId="{DD00338A-CA21-4789-AE98-621356C45172}" srcOrd="2" destOrd="0" parTransId="{84AF1563-90FB-44AF-9171-38C4A9062DD6}" sibTransId="{71546910-0DEE-44B2-A833-FD45DD1E4EA1}"/>
    <dgm:cxn modelId="{A8F32388-F49B-4B41-8FA7-44FBBCE5A972}" srcId="{3BDECC8D-C3CE-4BA3-83CC-F47101A18104}" destId="{53EE5E66-D6B0-445C-80DB-C6A3062A08EF}" srcOrd="3" destOrd="0" parTransId="{9DEEC3CB-C2F0-48DE-A685-967808EA6F49}" sibTransId="{FCB2FFE8-0AB1-4C5A-B023-5D9174F85EE9}"/>
    <dgm:cxn modelId="{21F84C36-978F-40A0-9D53-DB6A72FC60A7}" type="presOf" srcId="{71546910-0DEE-44B2-A833-FD45DD1E4EA1}" destId="{555E4348-2248-4574-8219-E41ED4EE1B78}" srcOrd="0" destOrd="0" presId="urn:microsoft.com/office/officeart/2005/8/layout/cycle5"/>
    <dgm:cxn modelId="{1929FE53-3D81-4EC7-BAB4-7CA3E548C6DA}" type="presOf" srcId="{3BDECC8D-C3CE-4BA3-83CC-F47101A18104}" destId="{58840738-F4E8-4F1A-BC26-E094C33F62B2}" srcOrd="0" destOrd="0" presId="urn:microsoft.com/office/officeart/2005/8/layout/cycle5"/>
    <dgm:cxn modelId="{9D8001E4-70EF-468C-B486-BD850EF98D7B}" type="presOf" srcId="{582CBB0C-B5D5-4C03-ADB7-370B6F665E47}" destId="{CE1285D1-AFD0-41B9-AC27-B5D3E697E2A6}" srcOrd="0" destOrd="0" presId="urn:microsoft.com/office/officeart/2005/8/layout/cycle5"/>
    <dgm:cxn modelId="{8D5C0C72-FC85-454D-B66B-C6C17DA15D3C}" type="presOf" srcId="{ADF334A9-7844-4217-A7FA-DA34EDA80E69}" destId="{6E5F71F1-2CC4-4A21-A54B-8D650057CB2C}" srcOrd="0" destOrd="0" presId="urn:microsoft.com/office/officeart/2005/8/layout/cycle5"/>
    <dgm:cxn modelId="{4A73CAF9-51E1-4D9A-9A22-47C9E2881922}" type="presOf" srcId="{DBF52418-4F6A-4DDC-B9D4-DAF8D5F0CD50}" destId="{006611E0-0D35-4B4D-A982-2AEA5713C2A7}" srcOrd="0" destOrd="0" presId="urn:microsoft.com/office/officeart/2005/8/layout/cycle5"/>
    <dgm:cxn modelId="{5889BD19-91BB-467C-95A3-5EBF8A34F127}" type="presOf" srcId="{7AD9D2A8-F0F3-49CD-8B97-404846A180CA}" destId="{2BE9C90C-C8D4-46D0-B917-AD843F6E2DEF}" srcOrd="0" destOrd="0" presId="urn:microsoft.com/office/officeart/2005/8/layout/cycle5"/>
    <dgm:cxn modelId="{252D9FBA-A4CC-451C-BE81-E20D072AC09E}" type="presOf" srcId="{FCB2FFE8-0AB1-4C5A-B023-5D9174F85EE9}" destId="{1DE78BBC-5877-4E96-9CB0-24BE3F6520DE}" srcOrd="0" destOrd="0" presId="urn:microsoft.com/office/officeart/2005/8/layout/cycle5"/>
    <dgm:cxn modelId="{35B17453-4893-41E0-BE13-797A047F3F70}" srcId="{3BDECC8D-C3CE-4BA3-83CC-F47101A18104}" destId="{C66DE5BC-D322-41C8-950F-5B758505E756}" srcOrd="0" destOrd="0" parTransId="{F0E35B38-BCCA-4921-A700-E4C53E5B053F}" sibTransId="{582CBB0C-B5D5-4C03-ADB7-370B6F665E47}"/>
    <dgm:cxn modelId="{52B6A750-9874-4E06-9A91-174AAEB08E52}" srcId="{3BDECC8D-C3CE-4BA3-83CC-F47101A18104}" destId="{DBF52418-4F6A-4DDC-B9D4-DAF8D5F0CD50}" srcOrd="4" destOrd="0" parTransId="{4E75709E-26B4-4111-9C2B-7DED36809030}" sibTransId="{7AD9D2A8-F0F3-49CD-8B97-404846A180CA}"/>
    <dgm:cxn modelId="{70C038D7-BF13-4109-9D2E-AD8EB1A22E49}" type="presOf" srcId="{DD00338A-CA21-4789-AE98-621356C45172}" destId="{A4B96EC2-1184-4EF2-BA8D-EA6DD79BF6C3}" srcOrd="0" destOrd="0" presId="urn:microsoft.com/office/officeart/2005/8/layout/cycle5"/>
    <dgm:cxn modelId="{481BF4AC-8E77-4379-A294-F9D7D34D8223}" type="presOf" srcId="{C66DE5BC-D322-41C8-950F-5B758505E756}" destId="{3246C688-7C72-491D-8F09-0D7C9F77A2EF}" srcOrd="0" destOrd="0" presId="urn:microsoft.com/office/officeart/2005/8/layout/cycle5"/>
    <dgm:cxn modelId="{574C9A84-3320-47A9-823E-8A5D2FAB5D58}" type="presOf" srcId="{53EE5E66-D6B0-445C-80DB-C6A3062A08EF}" destId="{1C5B7987-8102-45C1-AECB-9BE42D4679EE}" srcOrd="0" destOrd="0" presId="urn:microsoft.com/office/officeart/2005/8/layout/cycle5"/>
    <dgm:cxn modelId="{6F36A8FA-B2C4-46B7-B67F-72C0D4B99028}" type="presOf" srcId="{9D17C85B-4976-4209-A15B-4578C29A43DF}" destId="{E36F48D0-4680-4ACE-88E6-85A46D49A5AC}" srcOrd="0" destOrd="0" presId="urn:microsoft.com/office/officeart/2005/8/layout/cycle5"/>
    <dgm:cxn modelId="{46ED13A8-DE35-42B7-A71C-C29E9C83319D}" type="presParOf" srcId="{58840738-F4E8-4F1A-BC26-E094C33F62B2}" destId="{3246C688-7C72-491D-8F09-0D7C9F77A2EF}" srcOrd="0" destOrd="0" presId="urn:microsoft.com/office/officeart/2005/8/layout/cycle5"/>
    <dgm:cxn modelId="{07B45FAE-60F8-43B1-987F-941F8637FE89}" type="presParOf" srcId="{58840738-F4E8-4F1A-BC26-E094C33F62B2}" destId="{B956C031-3420-4FC1-AA48-E17F458587EE}" srcOrd="1" destOrd="0" presId="urn:microsoft.com/office/officeart/2005/8/layout/cycle5"/>
    <dgm:cxn modelId="{CC95362F-8BEE-486F-BE34-AA9173C2A07F}" type="presParOf" srcId="{58840738-F4E8-4F1A-BC26-E094C33F62B2}" destId="{CE1285D1-AFD0-41B9-AC27-B5D3E697E2A6}" srcOrd="2" destOrd="0" presId="urn:microsoft.com/office/officeart/2005/8/layout/cycle5"/>
    <dgm:cxn modelId="{7A665913-3AAC-42F6-B17E-9BBA7000ACD0}" type="presParOf" srcId="{58840738-F4E8-4F1A-BC26-E094C33F62B2}" destId="{E36F48D0-4680-4ACE-88E6-85A46D49A5AC}" srcOrd="3" destOrd="0" presId="urn:microsoft.com/office/officeart/2005/8/layout/cycle5"/>
    <dgm:cxn modelId="{85DC2C16-D531-4316-A33A-C1F140095A86}" type="presParOf" srcId="{58840738-F4E8-4F1A-BC26-E094C33F62B2}" destId="{8EE008A2-4410-4A3B-88C6-F4DE9B0943A6}" srcOrd="4" destOrd="0" presId="urn:microsoft.com/office/officeart/2005/8/layout/cycle5"/>
    <dgm:cxn modelId="{BADBEA64-3322-4A2E-8C43-3555B20A5CE9}" type="presParOf" srcId="{58840738-F4E8-4F1A-BC26-E094C33F62B2}" destId="{6E5F71F1-2CC4-4A21-A54B-8D650057CB2C}" srcOrd="5" destOrd="0" presId="urn:microsoft.com/office/officeart/2005/8/layout/cycle5"/>
    <dgm:cxn modelId="{18AB0CD4-C6EA-4FE4-B015-43F983257AF9}" type="presParOf" srcId="{58840738-F4E8-4F1A-BC26-E094C33F62B2}" destId="{A4B96EC2-1184-4EF2-BA8D-EA6DD79BF6C3}" srcOrd="6" destOrd="0" presId="urn:microsoft.com/office/officeart/2005/8/layout/cycle5"/>
    <dgm:cxn modelId="{344D2DF7-B5EA-4F48-BAA3-8FCC96287192}" type="presParOf" srcId="{58840738-F4E8-4F1A-BC26-E094C33F62B2}" destId="{78263053-D7B6-4701-84FB-48F58B053BB6}" srcOrd="7" destOrd="0" presId="urn:microsoft.com/office/officeart/2005/8/layout/cycle5"/>
    <dgm:cxn modelId="{8D79B541-B693-4E27-BD0D-319E8152F84C}" type="presParOf" srcId="{58840738-F4E8-4F1A-BC26-E094C33F62B2}" destId="{555E4348-2248-4574-8219-E41ED4EE1B78}" srcOrd="8" destOrd="0" presId="urn:microsoft.com/office/officeart/2005/8/layout/cycle5"/>
    <dgm:cxn modelId="{84178AE5-B394-4BFB-8C16-77381F4902F8}" type="presParOf" srcId="{58840738-F4E8-4F1A-BC26-E094C33F62B2}" destId="{1C5B7987-8102-45C1-AECB-9BE42D4679EE}" srcOrd="9" destOrd="0" presId="urn:microsoft.com/office/officeart/2005/8/layout/cycle5"/>
    <dgm:cxn modelId="{B16C3A1A-7328-4DA2-93AC-12516731910E}" type="presParOf" srcId="{58840738-F4E8-4F1A-BC26-E094C33F62B2}" destId="{9ED33652-803B-41BB-AA57-584CAD50F9F5}" srcOrd="10" destOrd="0" presId="urn:microsoft.com/office/officeart/2005/8/layout/cycle5"/>
    <dgm:cxn modelId="{92D1FFC2-4372-4F0D-8853-D070760FC1E9}" type="presParOf" srcId="{58840738-F4E8-4F1A-BC26-E094C33F62B2}" destId="{1DE78BBC-5877-4E96-9CB0-24BE3F6520DE}" srcOrd="11" destOrd="0" presId="urn:microsoft.com/office/officeart/2005/8/layout/cycle5"/>
    <dgm:cxn modelId="{8F3E6418-E729-4F76-B7AB-4E8CAF35410D}" type="presParOf" srcId="{58840738-F4E8-4F1A-BC26-E094C33F62B2}" destId="{006611E0-0D35-4B4D-A982-2AEA5713C2A7}" srcOrd="12" destOrd="0" presId="urn:microsoft.com/office/officeart/2005/8/layout/cycle5"/>
    <dgm:cxn modelId="{FAF0737F-A193-42FD-AB63-5D74910E380D}" type="presParOf" srcId="{58840738-F4E8-4F1A-BC26-E094C33F62B2}" destId="{A159B299-FD9C-4AEE-AEDC-49C826016767}" srcOrd="13" destOrd="0" presId="urn:microsoft.com/office/officeart/2005/8/layout/cycle5"/>
    <dgm:cxn modelId="{34C8D83D-E2B6-4067-B1DC-FE159C613EE9}" type="presParOf" srcId="{58840738-F4E8-4F1A-BC26-E094C33F62B2}" destId="{2BE9C90C-C8D4-46D0-B917-AD843F6E2DEF}" srcOrd="14" destOrd="0" presId="urn:microsoft.com/office/officeart/2005/8/layout/cycle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B2BEDF6-0C93-4E20-BDB3-377AB2C91E28}"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en-US"/>
        </a:p>
      </dgm:t>
    </dgm:pt>
    <dgm:pt modelId="{B7155A13-732A-4EA4-AFC2-0871CD4A773F}">
      <dgm:prSet phldrT="[Text]"/>
      <dgm:spPr/>
      <dgm:t>
        <a:bodyPr/>
        <a:lstStyle/>
        <a:p>
          <a:r>
            <a:rPr lang="vi-VN" dirty="0" smtClean="0"/>
            <a:t>Phương thức chiếu sáng chung</a:t>
          </a:r>
          <a:endParaRPr lang="en-US" dirty="0"/>
        </a:p>
      </dgm:t>
    </dgm:pt>
    <dgm:pt modelId="{A915FE5A-A967-42FA-8B7F-D68A0E6CD26F}" type="parTrans" cxnId="{69456DA0-8466-4821-B0F4-3E0D04F19780}">
      <dgm:prSet/>
      <dgm:spPr/>
      <dgm:t>
        <a:bodyPr/>
        <a:lstStyle/>
        <a:p>
          <a:endParaRPr lang="en-US"/>
        </a:p>
      </dgm:t>
    </dgm:pt>
    <dgm:pt modelId="{67AC9F90-752D-4CC9-8C93-AB669FC1D8D1}" type="sibTrans" cxnId="{69456DA0-8466-4821-B0F4-3E0D04F19780}">
      <dgm:prSet/>
      <dgm:spPr/>
      <dgm:t>
        <a:bodyPr/>
        <a:lstStyle/>
        <a:p>
          <a:endParaRPr lang="en-US"/>
        </a:p>
      </dgm:t>
    </dgm:pt>
    <dgm:pt modelId="{F9B880BC-4054-4E91-946F-0DA41EF59854}">
      <dgm:prSet phldrT="[Text]"/>
      <dgm:spPr/>
      <dgm:t>
        <a:bodyPr/>
        <a:lstStyle/>
        <a:p>
          <a:r>
            <a:rPr lang="vi-VN" dirty="0" smtClean="0"/>
            <a:t> </a:t>
          </a:r>
          <a:r>
            <a:rPr lang="vi-VN" dirty="0" smtClean="0">
              <a:solidFill>
                <a:srgbClr val="002060"/>
              </a:solidFill>
              <a:latin typeface="Times New Roman" pitchFamily="18" charset="0"/>
              <a:cs typeface="Times New Roman" pitchFamily="18" charset="0"/>
            </a:rPr>
            <a:t>Trong toàn bộ phòng có nột hệ thống chiếu sáng từ trên xuống gây ra một độ chói không gian nhất định và một đoọ rọi không gian nhất định trên toàn bộ mặt phẳng lao động</a:t>
          </a:r>
          <a:endParaRPr lang="en-US" dirty="0">
            <a:solidFill>
              <a:srgbClr val="002060"/>
            </a:solidFill>
            <a:latin typeface="Times New Roman" pitchFamily="18" charset="0"/>
            <a:cs typeface="Times New Roman" pitchFamily="18" charset="0"/>
          </a:endParaRPr>
        </a:p>
      </dgm:t>
    </dgm:pt>
    <dgm:pt modelId="{B5AE6E02-E63A-4C38-B80B-51AEF0FA243C}" type="parTrans" cxnId="{685AE96F-0263-4136-A4D7-EB27514CB7B2}">
      <dgm:prSet/>
      <dgm:spPr/>
      <dgm:t>
        <a:bodyPr/>
        <a:lstStyle/>
        <a:p>
          <a:endParaRPr lang="en-US"/>
        </a:p>
      </dgm:t>
    </dgm:pt>
    <dgm:pt modelId="{5FADA599-70BB-4263-8841-59B97AD59CDF}" type="sibTrans" cxnId="{685AE96F-0263-4136-A4D7-EB27514CB7B2}">
      <dgm:prSet/>
      <dgm:spPr/>
      <dgm:t>
        <a:bodyPr/>
        <a:lstStyle/>
        <a:p>
          <a:endParaRPr lang="en-US"/>
        </a:p>
      </dgm:t>
    </dgm:pt>
    <dgm:pt modelId="{673D0745-E3AE-4721-8780-725EB22BC414}">
      <dgm:prSet phldrT="[Text]"/>
      <dgm:spPr/>
      <dgm:t>
        <a:bodyPr/>
        <a:lstStyle/>
        <a:p>
          <a:r>
            <a:rPr lang="vi-VN" dirty="0" smtClean="0"/>
            <a:t>Phương thức chiếu sáng cục bộ</a:t>
          </a:r>
          <a:endParaRPr lang="en-US" dirty="0"/>
        </a:p>
      </dgm:t>
    </dgm:pt>
    <dgm:pt modelId="{71DED174-55C1-4B33-86C3-EE452540A701}" type="parTrans" cxnId="{CCE8AD0F-4648-479B-9923-C2FAF3102E43}">
      <dgm:prSet/>
      <dgm:spPr/>
      <dgm:t>
        <a:bodyPr/>
        <a:lstStyle/>
        <a:p>
          <a:endParaRPr lang="en-US"/>
        </a:p>
      </dgm:t>
    </dgm:pt>
    <dgm:pt modelId="{8826161B-080B-4491-867C-44F9A29A36CB}" type="sibTrans" cxnId="{CCE8AD0F-4648-479B-9923-C2FAF3102E43}">
      <dgm:prSet/>
      <dgm:spPr/>
      <dgm:t>
        <a:bodyPr/>
        <a:lstStyle/>
        <a:p>
          <a:endParaRPr lang="en-US"/>
        </a:p>
      </dgm:t>
    </dgm:pt>
    <dgm:pt modelId="{96E63D95-879A-42F5-BCDE-6CD148996811}">
      <dgm:prSet phldrT="[Text]"/>
      <dgm:spPr/>
      <dgm:t>
        <a:bodyPr/>
        <a:lstStyle/>
        <a:p>
          <a:r>
            <a:rPr lang="vi-VN" dirty="0" smtClean="0"/>
            <a:t>  </a:t>
          </a:r>
          <a:r>
            <a:rPr lang="vi-VN" dirty="0" smtClean="0">
              <a:solidFill>
                <a:srgbClr val="002060"/>
              </a:solidFill>
              <a:latin typeface="Times New Roman" pitchFamily="18" charset="0"/>
              <a:cs typeface="Times New Roman" pitchFamily="18" charset="0"/>
            </a:rPr>
            <a:t>Chia không gian lớn của phòng ra nhiều không gian nhỏ, mỗi không gian nhỏ của phòng có một chế độ chiếu sáng khác nhau</a:t>
          </a:r>
          <a:endParaRPr lang="en-US" dirty="0">
            <a:solidFill>
              <a:srgbClr val="002060"/>
            </a:solidFill>
            <a:latin typeface="Times New Roman" pitchFamily="18" charset="0"/>
            <a:cs typeface="Times New Roman" pitchFamily="18" charset="0"/>
          </a:endParaRPr>
        </a:p>
      </dgm:t>
    </dgm:pt>
    <dgm:pt modelId="{882E23BC-93E5-4782-A5AE-8BC583AF4B04}" type="parTrans" cxnId="{1F7773A2-B2CB-4370-858C-CE80DFBE4F61}">
      <dgm:prSet/>
      <dgm:spPr/>
      <dgm:t>
        <a:bodyPr/>
        <a:lstStyle/>
        <a:p>
          <a:endParaRPr lang="en-US"/>
        </a:p>
      </dgm:t>
    </dgm:pt>
    <dgm:pt modelId="{1925CCD4-A2CD-4CD4-8B63-BB627C13D088}" type="sibTrans" cxnId="{1F7773A2-B2CB-4370-858C-CE80DFBE4F61}">
      <dgm:prSet/>
      <dgm:spPr/>
      <dgm:t>
        <a:bodyPr/>
        <a:lstStyle/>
        <a:p>
          <a:endParaRPr lang="en-US"/>
        </a:p>
      </dgm:t>
    </dgm:pt>
    <dgm:pt modelId="{F2D91ADA-A661-413D-A333-12E8161B5925}">
      <dgm:prSet phldrT="[Text]"/>
      <dgm:spPr/>
      <dgm:t>
        <a:bodyPr/>
        <a:lstStyle/>
        <a:p>
          <a:r>
            <a:rPr lang="vi-VN" dirty="0" smtClean="0"/>
            <a:t>Phương thức chiếu sáng hỗn hợp</a:t>
          </a:r>
          <a:endParaRPr lang="en-US" dirty="0"/>
        </a:p>
      </dgm:t>
    </dgm:pt>
    <dgm:pt modelId="{A282FC45-C108-4053-A526-CB86237C39C2}" type="parTrans" cxnId="{163601A1-9243-4069-83AC-C3D4DA3427A7}">
      <dgm:prSet/>
      <dgm:spPr/>
      <dgm:t>
        <a:bodyPr/>
        <a:lstStyle/>
        <a:p>
          <a:endParaRPr lang="en-US"/>
        </a:p>
      </dgm:t>
    </dgm:pt>
    <dgm:pt modelId="{9A3AD95D-8B06-410C-8F02-C6897654CA5A}" type="sibTrans" cxnId="{163601A1-9243-4069-83AC-C3D4DA3427A7}">
      <dgm:prSet/>
      <dgm:spPr/>
      <dgm:t>
        <a:bodyPr/>
        <a:lstStyle/>
        <a:p>
          <a:endParaRPr lang="en-US"/>
        </a:p>
      </dgm:t>
    </dgm:pt>
    <dgm:pt modelId="{A2D04BF0-08F0-4420-9DE3-68B9CA5BE179}">
      <dgm:prSet phldrT="[Text]"/>
      <dgm:spPr/>
      <dgm:t>
        <a:bodyPr/>
        <a:lstStyle/>
        <a:p>
          <a:r>
            <a:rPr lang="vi-VN" dirty="0" smtClean="0">
              <a:solidFill>
                <a:srgbClr val="002060"/>
              </a:solidFill>
              <a:latin typeface="Times New Roman" pitchFamily="18" charset="0"/>
              <a:cs typeface="Times New Roman" pitchFamily="18" charset="0"/>
            </a:rPr>
            <a:t>Là phương thức chiếu sáng chung được bổ sung thêm những đèn cần thiết đảm bảo độ rọi lớn taị những chỗ làm việc của con người</a:t>
          </a:r>
          <a:endParaRPr lang="en-US" dirty="0">
            <a:solidFill>
              <a:srgbClr val="002060"/>
            </a:solidFill>
            <a:latin typeface="Times New Roman" pitchFamily="18" charset="0"/>
            <a:cs typeface="Times New Roman" pitchFamily="18" charset="0"/>
          </a:endParaRPr>
        </a:p>
      </dgm:t>
    </dgm:pt>
    <dgm:pt modelId="{8CBBAEDD-83C4-4A97-BC0F-8F8AFFD8DF19}" type="parTrans" cxnId="{47ABAC5A-7D8A-49F8-9CC7-732E71D095C6}">
      <dgm:prSet/>
      <dgm:spPr/>
      <dgm:t>
        <a:bodyPr/>
        <a:lstStyle/>
        <a:p>
          <a:endParaRPr lang="en-US"/>
        </a:p>
      </dgm:t>
    </dgm:pt>
    <dgm:pt modelId="{AEEEDB7E-3C36-4DDA-8F93-B3E2AF1BB4FB}" type="sibTrans" cxnId="{47ABAC5A-7D8A-49F8-9CC7-732E71D095C6}">
      <dgm:prSet/>
      <dgm:spPr/>
      <dgm:t>
        <a:bodyPr/>
        <a:lstStyle/>
        <a:p>
          <a:endParaRPr lang="en-US"/>
        </a:p>
      </dgm:t>
    </dgm:pt>
    <dgm:pt modelId="{ABDC3FBE-6545-4449-8554-61738EA09619}" type="pres">
      <dgm:prSet presAssocID="{3B2BEDF6-0C93-4E20-BDB3-377AB2C91E28}" presName="Name0" presStyleCnt="0">
        <dgm:presLayoutVars>
          <dgm:chPref val="3"/>
          <dgm:dir/>
          <dgm:animLvl val="lvl"/>
          <dgm:resizeHandles/>
        </dgm:presLayoutVars>
      </dgm:prSet>
      <dgm:spPr/>
      <dgm:t>
        <a:bodyPr/>
        <a:lstStyle/>
        <a:p>
          <a:endParaRPr lang="en-US"/>
        </a:p>
      </dgm:t>
    </dgm:pt>
    <dgm:pt modelId="{C055A25D-4799-4DD5-B81E-F48FC6901C2D}" type="pres">
      <dgm:prSet presAssocID="{B7155A13-732A-4EA4-AFC2-0871CD4A773F}" presName="horFlow" presStyleCnt="0"/>
      <dgm:spPr/>
    </dgm:pt>
    <dgm:pt modelId="{485AA27C-C6E7-41F4-905C-447ABAAFCD3A}" type="pres">
      <dgm:prSet presAssocID="{B7155A13-732A-4EA4-AFC2-0871CD4A773F}" presName="bigChev" presStyleLbl="node1" presStyleIdx="0" presStyleCnt="3" custLinFactNeighborX="9085" custLinFactNeighborY="-62801"/>
      <dgm:spPr/>
      <dgm:t>
        <a:bodyPr/>
        <a:lstStyle/>
        <a:p>
          <a:endParaRPr lang="en-US"/>
        </a:p>
      </dgm:t>
    </dgm:pt>
    <dgm:pt modelId="{EBFFD17A-7595-4762-8423-51EB173348A7}" type="pres">
      <dgm:prSet presAssocID="{B5AE6E02-E63A-4C38-B80B-51AEF0FA243C}" presName="parTrans" presStyleCnt="0"/>
      <dgm:spPr/>
    </dgm:pt>
    <dgm:pt modelId="{66401AF7-55FE-40DA-B638-6B29F6654B76}" type="pres">
      <dgm:prSet presAssocID="{F9B880BC-4054-4E91-946F-0DA41EF59854}" presName="node" presStyleLbl="alignAccFollowNode1" presStyleIdx="0" presStyleCnt="3" custScaleX="226938" custScaleY="125217" custLinFactX="7989" custLinFactNeighborX="100000" custLinFactNeighborY="-81237">
        <dgm:presLayoutVars>
          <dgm:bulletEnabled val="1"/>
        </dgm:presLayoutVars>
      </dgm:prSet>
      <dgm:spPr/>
      <dgm:t>
        <a:bodyPr/>
        <a:lstStyle/>
        <a:p>
          <a:endParaRPr lang="en-US"/>
        </a:p>
      </dgm:t>
    </dgm:pt>
    <dgm:pt modelId="{FD3A5611-9C03-47D9-AF1C-7611A8D7990A}" type="pres">
      <dgm:prSet presAssocID="{B7155A13-732A-4EA4-AFC2-0871CD4A773F}" presName="vSp" presStyleCnt="0"/>
      <dgm:spPr/>
    </dgm:pt>
    <dgm:pt modelId="{4CEEAB45-E634-4ABF-9597-3A376242E9EA}" type="pres">
      <dgm:prSet presAssocID="{673D0745-E3AE-4721-8780-725EB22BC414}" presName="horFlow" presStyleCnt="0"/>
      <dgm:spPr/>
    </dgm:pt>
    <dgm:pt modelId="{D4B9D2CC-CB92-4953-8013-93DFE1213BDB}" type="pres">
      <dgm:prSet presAssocID="{673D0745-E3AE-4721-8780-725EB22BC414}" presName="bigChev" presStyleLbl="node1" presStyleIdx="1" presStyleCnt="3" custLinFactNeighborX="-11194" custLinFactNeighborY="-34541"/>
      <dgm:spPr/>
      <dgm:t>
        <a:bodyPr/>
        <a:lstStyle/>
        <a:p>
          <a:endParaRPr lang="en-US"/>
        </a:p>
      </dgm:t>
    </dgm:pt>
    <dgm:pt modelId="{6ED5A119-7EB1-4190-A284-43775C043CB3}" type="pres">
      <dgm:prSet presAssocID="{882E23BC-93E5-4782-A5AE-8BC583AF4B04}" presName="parTrans" presStyleCnt="0"/>
      <dgm:spPr/>
    </dgm:pt>
    <dgm:pt modelId="{ADAFE4E1-3063-4E6C-AF13-6F16DFE3F07B}" type="pres">
      <dgm:prSet presAssocID="{96E63D95-879A-42F5-BCDE-6CD148996811}" presName="node" presStyleLbl="alignAccFollowNode1" presStyleIdx="1" presStyleCnt="3" custScaleX="232562" custScaleY="122335" custLinFactNeighborX="57523" custLinFactNeighborY="-40689">
        <dgm:presLayoutVars>
          <dgm:bulletEnabled val="1"/>
        </dgm:presLayoutVars>
      </dgm:prSet>
      <dgm:spPr/>
      <dgm:t>
        <a:bodyPr/>
        <a:lstStyle/>
        <a:p>
          <a:endParaRPr lang="en-US"/>
        </a:p>
      </dgm:t>
    </dgm:pt>
    <dgm:pt modelId="{DCD4F758-F76B-402F-ABD2-BCA264D44268}" type="pres">
      <dgm:prSet presAssocID="{673D0745-E3AE-4721-8780-725EB22BC414}" presName="vSp" presStyleCnt="0"/>
      <dgm:spPr/>
    </dgm:pt>
    <dgm:pt modelId="{41077118-50F8-4401-8F5D-EE9875322D98}" type="pres">
      <dgm:prSet presAssocID="{F2D91ADA-A661-413D-A333-12E8161B5925}" presName="horFlow" presStyleCnt="0"/>
      <dgm:spPr/>
    </dgm:pt>
    <dgm:pt modelId="{51786E94-C8F0-4216-823F-3B72F2376091}" type="pres">
      <dgm:prSet presAssocID="{F2D91ADA-A661-413D-A333-12E8161B5925}" presName="bigChev" presStyleLbl="node1" presStyleIdx="2" presStyleCnt="3" custLinFactX="-34277" custLinFactNeighborX="-100000" custLinFactNeighborY="-425"/>
      <dgm:spPr/>
      <dgm:t>
        <a:bodyPr/>
        <a:lstStyle/>
        <a:p>
          <a:endParaRPr lang="en-US"/>
        </a:p>
      </dgm:t>
    </dgm:pt>
    <dgm:pt modelId="{655E33F0-B29D-4F58-9625-EFD2C60459D5}" type="pres">
      <dgm:prSet presAssocID="{8CBBAEDD-83C4-4A97-BC0F-8F8AFFD8DF19}" presName="parTrans" presStyleCnt="0"/>
      <dgm:spPr/>
    </dgm:pt>
    <dgm:pt modelId="{7080F3F2-7496-4F95-BA44-D05AACBC6066}" type="pres">
      <dgm:prSet presAssocID="{A2D04BF0-08F0-4420-9DE3-68B9CA5BE179}" presName="node" presStyleLbl="alignAccFollowNode1" presStyleIdx="2" presStyleCnt="3" custScaleX="239469" custScaleY="130882">
        <dgm:presLayoutVars>
          <dgm:bulletEnabled val="1"/>
        </dgm:presLayoutVars>
      </dgm:prSet>
      <dgm:spPr/>
      <dgm:t>
        <a:bodyPr/>
        <a:lstStyle/>
        <a:p>
          <a:endParaRPr lang="en-US"/>
        </a:p>
      </dgm:t>
    </dgm:pt>
  </dgm:ptLst>
  <dgm:cxnLst>
    <dgm:cxn modelId="{1F7773A2-B2CB-4370-858C-CE80DFBE4F61}" srcId="{673D0745-E3AE-4721-8780-725EB22BC414}" destId="{96E63D95-879A-42F5-BCDE-6CD148996811}" srcOrd="0" destOrd="0" parTransId="{882E23BC-93E5-4782-A5AE-8BC583AF4B04}" sibTransId="{1925CCD4-A2CD-4CD4-8B63-BB627C13D088}"/>
    <dgm:cxn modelId="{2DBF9413-4B87-4CF4-8DA1-B4111BB46B56}" type="presOf" srcId="{F9B880BC-4054-4E91-946F-0DA41EF59854}" destId="{66401AF7-55FE-40DA-B638-6B29F6654B76}" srcOrd="0" destOrd="0" presId="urn:microsoft.com/office/officeart/2005/8/layout/lProcess3"/>
    <dgm:cxn modelId="{E4022412-62BD-4FD2-8B4A-50C536EA1375}" type="presOf" srcId="{F2D91ADA-A661-413D-A333-12E8161B5925}" destId="{51786E94-C8F0-4216-823F-3B72F2376091}" srcOrd="0" destOrd="0" presId="urn:microsoft.com/office/officeart/2005/8/layout/lProcess3"/>
    <dgm:cxn modelId="{47ABAC5A-7D8A-49F8-9CC7-732E71D095C6}" srcId="{F2D91ADA-A661-413D-A333-12E8161B5925}" destId="{A2D04BF0-08F0-4420-9DE3-68B9CA5BE179}" srcOrd="0" destOrd="0" parTransId="{8CBBAEDD-83C4-4A97-BC0F-8F8AFFD8DF19}" sibTransId="{AEEEDB7E-3C36-4DDA-8F93-B3E2AF1BB4FB}"/>
    <dgm:cxn modelId="{5C3969EB-9F67-4457-AA08-BD5DD30CA664}" type="presOf" srcId="{A2D04BF0-08F0-4420-9DE3-68B9CA5BE179}" destId="{7080F3F2-7496-4F95-BA44-D05AACBC6066}" srcOrd="0" destOrd="0" presId="urn:microsoft.com/office/officeart/2005/8/layout/lProcess3"/>
    <dgm:cxn modelId="{CCE8AD0F-4648-479B-9923-C2FAF3102E43}" srcId="{3B2BEDF6-0C93-4E20-BDB3-377AB2C91E28}" destId="{673D0745-E3AE-4721-8780-725EB22BC414}" srcOrd="1" destOrd="0" parTransId="{71DED174-55C1-4B33-86C3-EE452540A701}" sibTransId="{8826161B-080B-4491-867C-44F9A29A36CB}"/>
    <dgm:cxn modelId="{685AE96F-0263-4136-A4D7-EB27514CB7B2}" srcId="{B7155A13-732A-4EA4-AFC2-0871CD4A773F}" destId="{F9B880BC-4054-4E91-946F-0DA41EF59854}" srcOrd="0" destOrd="0" parTransId="{B5AE6E02-E63A-4C38-B80B-51AEF0FA243C}" sibTransId="{5FADA599-70BB-4263-8841-59B97AD59CDF}"/>
    <dgm:cxn modelId="{42A9120E-F533-4315-89E8-3E9B3AEEF269}" type="presOf" srcId="{96E63D95-879A-42F5-BCDE-6CD148996811}" destId="{ADAFE4E1-3063-4E6C-AF13-6F16DFE3F07B}" srcOrd="0" destOrd="0" presId="urn:microsoft.com/office/officeart/2005/8/layout/lProcess3"/>
    <dgm:cxn modelId="{5F4CE9CA-AFC3-4F5D-89B1-8F41FD690945}" type="presOf" srcId="{B7155A13-732A-4EA4-AFC2-0871CD4A773F}" destId="{485AA27C-C6E7-41F4-905C-447ABAAFCD3A}" srcOrd="0" destOrd="0" presId="urn:microsoft.com/office/officeart/2005/8/layout/lProcess3"/>
    <dgm:cxn modelId="{69456DA0-8466-4821-B0F4-3E0D04F19780}" srcId="{3B2BEDF6-0C93-4E20-BDB3-377AB2C91E28}" destId="{B7155A13-732A-4EA4-AFC2-0871CD4A773F}" srcOrd="0" destOrd="0" parTransId="{A915FE5A-A967-42FA-8B7F-D68A0E6CD26F}" sibTransId="{67AC9F90-752D-4CC9-8C93-AB669FC1D8D1}"/>
    <dgm:cxn modelId="{163601A1-9243-4069-83AC-C3D4DA3427A7}" srcId="{3B2BEDF6-0C93-4E20-BDB3-377AB2C91E28}" destId="{F2D91ADA-A661-413D-A333-12E8161B5925}" srcOrd="2" destOrd="0" parTransId="{A282FC45-C108-4053-A526-CB86237C39C2}" sibTransId="{9A3AD95D-8B06-410C-8F02-C6897654CA5A}"/>
    <dgm:cxn modelId="{CE9DC317-50F0-4D1B-BE08-E5B03C0E548B}" type="presOf" srcId="{3B2BEDF6-0C93-4E20-BDB3-377AB2C91E28}" destId="{ABDC3FBE-6545-4449-8554-61738EA09619}" srcOrd="0" destOrd="0" presId="urn:microsoft.com/office/officeart/2005/8/layout/lProcess3"/>
    <dgm:cxn modelId="{0E828191-CC4C-477D-A96C-F2C57FFEF4E5}" type="presOf" srcId="{673D0745-E3AE-4721-8780-725EB22BC414}" destId="{D4B9D2CC-CB92-4953-8013-93DFE1213BDB}" srcOrd="0" destOrd="0" presId="urn:microsoft.com/office/officeart/2005/8/layout/lProcess3"/>
    <dgm:cxn modelId="{10271E7F-3D01-45E2-AD61-7F6FEB37EF82}" type="presParOf" srcId="{ABDC3FBE-6545-4449-8554-61738EA09619}" destId="{C055A25D-4799-4DD5-B81E-F48FC6901C2D}" srcOrd="0" destOrd="0" presId="urn:microsoft.com/office/officeart/2005/8/layout/lProcess3"/>
    <dgm:cxn modelId="{021E1326-6592-47A8-906A-8E2DAE87AB5E}" type="presParOf" srcId="{C055A25D-4799-4DD5-B81E-F48FC6901C2D}" destId="{485AA27C-C6E7-41F4-905C-447ABAAFCD3A}" srcOrd="0" destOrd="0" presId="urn:microsoft.com/office/officeart/2005/8/layout/lProcess3"/>
    <dgm:cxn modelId="{65E06277-1DA3-492F-BF04-8D2348C5836B}" type="presParOf" srcId="{C055A25D-4799-4DD5-B81E-F48FC6901C2D}" destId="{EBFFD17A-7595-4762-8423-51EB173348A7}" srcOrd="1" destOrd="0" presId="urn:microsoft.com/office/officeart/2005/8/layout/lProcess3"/>
    <dgm:cxn modelId="{30D3618A-6145-4156-A878-931E3422F354}" type="presParOf" srcId="{C055A25D-4799-4DD5-B81E-F48FC6901C2D}" destId="{66401AF7-55FE-40DA-B638-6B29F6654B76}" srcOrd="2" destOrd="0" presId="urn:microsoft.com/office/officeart/2005/8/layout/lProcess3"/>
    <dgm:cxn modelId="{49C46303-BCF1-4091-96A8-74B5C5A8DBF8}" type="presParOf" srcId="{ABDC3FBE-6545-4449-8554-61738EA09619}" destId="{FD3A5611-9C03-47D9-AF1C-7611A8D7990A}" srcOrd="1" destOrd="0" presId="urn:microsoft.com/office/officeart/2005/8/layout/lProcess3"/>
    <dgm:cxn modelId="{005789E0-67F8-4C8D-BEDA-9E68840E7A4C}" type="presParOf" srcId="{ABDC3FBE-6545-4449-8554-61738EA09619}" destId="{4CEEAB45-E634-4ABF-9597-3A376242E9EA}" srcOrd="2" destOrd="0" presId="urn:microsoft.com/office/officeart/2005/8/layout/lProcess3"/>
    <dgm:cxn modelId="{00B724B3-C643-4C92-9119-0A11CA751101}" type="presParOf" srcId="{4CEEAB45-E634-4ABF-9597-3A376242E9EA}" destId="{D4B9D2CC-CB92-4953-8013-93DFE1213BDB}" srcOrd="0" destOrd="0" presId="urn:microsoft.com/office/officeart/2005/8/layout/lProcess3"/>
    <dgm:cxn modelId="{F2FF54FE-FFFC-45A7-B49F-F88353EE1BF8}" type="presParOf" srcId="{4CEEAB45-E634-4ABF-9597-3A376242E9EA}" destId="{6ED5A119-7EB1-4190-A284-43775C043CB3}" srcOrd="1" destOrd="0" presId="urn:microsoft.com/office/officeart/2005/8/layout/lProcess3"/>
    <dgm:cxn modelId="{F475A94E-86B0-40DA-A61A-4C97E41D44E5}" type="presParOf" srcId="{4CEEAB45-E634-4ABF-9597-3A376242E9EA}" destId="{ADAFE4E1-3063-4E6C-AF13-6F16DFE3F07B}" srcOrd="2" destOrd="0" presId="urn:microsoft.com/office/officeart/2005/8/layout/lProcess3"/>
    <dgm:cxn modelId="{7E69DF72-5CBD-4FE0-AC20-A01E762338C8}" type="presParOf" srcId="{ABDC3FBE-6545-4449-8554-61738EA09619}" destId="{DCD4F758-F76B-402F-ABD2-BCA264D44268}" srcOrd="3" destOrd="0" presId="urn:microsoft.com/office/officeart/2005/8/layout/lProcess3"/>
    <dgm:cxn modelId="{66B41BDB-A282-4788-953E-C0F0FE14B412}" type="presParOf" srcId="{ABDC3FBE-6545-4449-8554-61738EA09619}" destId="{41077118-50F8-4401-8F5D-EE9875322D98}" srcOrd="4" destOrd="0" presId="urn:microsoft.com/office/officeart/2005/8/layout/lProcess3"/>
    <dgm:cxn modelId="{543BCCEA-2D0D-448B-9F79-A41637D64BDB}" type="presParOf" srcId="{41077118-50F8-4401-8F5D-EE9875322D98}" destId="{51786E94-C8F0-4216-823F-3B72F2376091}" srcOrd="0" destOrd="0" presId="urn:microsoft.com/office/officeart/2005/8/layout/lProcess3"/>
    <dgm:cxn modelId="{E316E69D-8F68-4D68-9871-BE49CB583E61}" type="presParOf" srcId="{41077118-50F8-4401-8F5D-EE9875322D98}" destId="{655E33F0-B29D-4F58-9625-EFD2C60459D5}" srcOrd="1" destOrd="0" presId="urn:microsoft.com/office/officeart/2005/8/layout/lProcess3"/>
    <dgm:cxn modelId="{B1506872-E2D8-4985-8399-B5B3C1D7ECEF}" type="presParOf" srcId="{41077118-50F8-4401-8F5D-EE9875322D98}" destId="{7080F3F2-7496-4F95-BA44-D05AACBC6066}" srcOrd="2" destOrd="0" presId="urn:microsoft.com/office/officeart/2005/8/layout/l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6B3363-047A-4D8A-9C3D-085A829AC5FE}">
      <dsp:nvSpPr>
        <dsp:cNvPr id="0" name=""/>
        <dsp:cNvSpPr/>
      </dsp:nvSpPr>
      <dsp:spPr>
        <a:xfrm rot="10800000">
          <a:off x="1891505" y="411286"/>
          <a:ext cx="4347795" cy="1015331"/>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41759" tIns="118110" rIns="220472" bIns="118110" numCol="1" spcCol="1270" anchor="ctr" anchorCtr="0">
          <a:noAutofit/>
        </a:bodyPr>
        <a:lstStyle/>
        <a:p>
          <a:pPr lvl="0" algn="ctr" defTabSz="1377950" rtl="0">
            <a:lnSpc>
              <a:spcPct val="90000"/>
            </a:lnSpc>
            <a:spcBef>
              <a:spcPct val="0"/>
            </a:spcBef>
            <a:spcAft>
              <a:spcPct val="35000"/>
            </a:spcAft>
          </a:pPr>
          <a:r>
            <a:rPr lang="en-US" sz="3100" b="1" kern="1200" dirty="0" smtClean="0">
              <a:solidFill>
                <a:srgbClr val="002060"/>
              </a:solidFill>
            </a:rPr>
            <a:t>- </a:t>
          </a:r>
          <a:r>
            <a:rPr lang="en-US" sz="3100" b="1" kern="1200" dirty="0" err="1" smtClean="0">
              <a:solidFill>
                <a:srgbClr val="002060"/>
              </a:solidFill>
            </a:rPr>
            <a:t>Đèn</a:t>
          </a:r>
          <a:r>
            <a:rPr lang="en-US" sz="3100" b="1" kern="1200" dirty="0" smtClean="0">
              <a:solidFill>
                <a:srgbClr val="002060"/>
              </a:solidFill>
            </a:rPr>
            <a:t> </a:t>
          </a:r>
          <a:r>
            <a:rPr lang="en-US" sz="3100" b="1" kern="1200" dirty="0" err="1" smtClean="0">
              <a:solidFill>
                <a:srgbClr val="002060"/>
              </a:solidFill>
            </a:rPr>
            <a:t>nung</a:t>
          </a:r>
          <a:r>
            <a:rPr lang="en-US" sz="3100" b="1" kern="1200" dirty="0" smtClean="0">
              <a:solidFill>
                <a:srgbClr val="002060"/>
              </a:solidFill>
            </a:rPr>
            <a:t> </a:t>
          </a:r>
          <a:r>
            <a:rPr lang="en-US" sz="3100" b="1" kern="1200" dirty="0" err="1" smtClean="0">
              <a:solidFill>
                <a:srgbClr val="002060"/>
              </a:solidFill>
            </a:rPr>
            <a:t>nóng</a:t>
          </a:r>
          <a:endParaRPr lang="en-US" sz="3100" kern="1200" dirty="0">
            <a:solidFill>
              <a:srgbClr val="002060"/>
            </a:solidFill>
          </a:endParaRPr>
        </a:p>
      </dsp:txBody>
      <dsp:txXfrm rot="10800000">
        <a:off x="2145338" y="411286"/>
        <a:ext cx="4093962" cy="1015331"/>
      </dsp:txXfrm>
    </dsp:sp>
    <dsp:sp modelId="{8D73ECB5-7800-4C24-BBE6-6047F199F949}">
      <dsp:nvSpPr>
        <dsp:cNvPr id="0" name=""/>
        <dsp:cNvSpPr/>
      </dsp:nvSpPr>
      <dsp:spPr>
        <a:xfrm>
          <a:off x="189461" y="0"/>
          <a:ext cx="2136315" cy="1881326"/>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0000" r="-20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B2C659-22C2-4971-B6FB-1728DAF366A4}">
      <dsp:nvSpPr>
        <dsp:cNvPr id="0" name=""/>
        <dsp:cNvSpPr/>
      </dsp:nvSpPr>
      <dsp:spPr>
        <a:xfrm rot="10800000">
          <a:off x="1618595" y="445226"/>
          <a:ext cx="4867897" cy="914062"/>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5781" tIns="125730" rIns="234696" bIns="125730" numCol="1" spcCol="1270" anchor="ctr" anchorCtr="0">
          <a:noAutofit/>
        </a:bodyPr>
        <a:lstStyle/>
        <a:p>
          <a:pPr lvl="0" algn="ctr" defTabSz="1466850">
            <a:lnSpc>
              <a:spcPct val="90000"/>
            </a:lnSpc>
            <a:spcBef>
              <a:spcPct val="0"/>
            </a:spcBef>
            <a:spcAft>
              <a:spcPct val="35000"/>
            </a:spcAft>
          </a:pPr>
          <a:r>
            <a:rPr lang="en-US" sz="3300" kern="1200" dirty="0" smtClean="0">
              <a:solidFill>
                <a:srgbClr val="002060"/>
              </a:solidFill>
            </a:rPr>
            <a:t>- </a:t>
          </a:r>
          <a:r>
            <a:rPr lang="en-US" sz="3300" kern="1200" dirty="0" err="1" smtClean="0">
              <a:solidFill>
                <a:srgbClr val="002060"/>
              </a:solidFill>
            </a:rPr>
            <a:t>Đèn</a:t>
          </a:r>
          <a:r>
            <a:rPr lang="en-US" sz="3300" kern="1200" dirty="0" smtClean="0">
              <a:solidFill>
                <a:srgbClr val="002060"/>
              </a:solidFill>
            </a:rPr>
            <a:t> </a:t>
          </a:r>
          <a:r>
            <a:rPr lang="en-US" sz="3300" kern="1200" dirty="0" err="1" smtClean="0">
              <a:solidFill>
                <a:srgbClr val="002060"/>
              </a:solidFill>
            </a:rPr>
            <a:t>huỳnh</a:t>
          </a:r>
          <a:r>
            <a:rPr lang="en-US" sz="3300" kern="1200" dirty="0" smtClean="0">
              <a:solidFill>
                <a:srgbClr val="002060"/>
              </a:solidFill>
            </a:rPr>
            <a:t> </a:t>
          </a:r>
          <a:r>
            <a:rPr lang="en-US" sz="3300" kern="1200" dirty="0" err="1" smtClean="0">
              <a:solidFill>
                <a:srgbClr val="002060"/>
              </a:solidFill>
            </a:rPr>
            <a:t>quang</a:t>
          </a:r>
          <a:endParaRPr lang="en-US" sz="3300" kern="1200" dirty="0">
            <a:solidFill>
              <a:srgbClr val="002060"/>
            </a:solidFill>
          </a:endParaRPr>
        </a:p>
      </dsp:txBody>
      <dsp:txXfrm rot="10800000">
        <a:off x="1847110" y="445226"/>
        <a:ext cx="4639382" cy="914062"/>
      </dsp:txXfrm>
    </dsp:sp>
    <dsp:sp modelId="{96B009A1-CE18-46FF-94F8-F3F16F252D95}">
      <dsp:nvSpPr>
        <dsp:cNvPr id="0" name=""/>
        <dsp:cNvSpPr/>
      </dsp:nvSpPr>
      <dsp:spPr>
        <a:xfrm>
          <a:off x="0" y="0"/>
          <a:ext cx="1827284" cy="1827284"/>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5000" r="-25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46C688-7C72-491D-8F09-0D7C9F77A2EF}">
      <dsp:nvSpPr>
        <dsp:cNvPr id="0" name=""/>
        <dsp:cNvSpPr/>
      </dsp:nvSpPr>
      <dsp:spPr>
        <a:xfrm>
          <a:off x="2402132" y="2370"/>
          <a:ext cx="1334988" cy="86774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vi-VN" sz="1600" kern="1200" dirty="0" smtClean="0">
              <a:solidFill>
                <a:schemeClr val="tx1"/>
              </a:solidFill>
              <a:latin typeface="Times New Roman" pitchFamily="18" charset="0"/>
              <a:cs typeface="Times New Roman" pitchFamily="18" charset="0"/>
            </a:rPr>
            <a:t>Phân bố ánh sáng phù hợp với mục đích chiếu sáng</a:t>
          </a:r>
          <a:endParaRPr lang="en-US" sz="1600" kern="1200" dirty="0">
            <a:solidFill>
              <a:schemeClr val="tx1"/>
            </a:solidFill>
            <a:latin typeface="Times New Roman" pitchFamily="18" charset="0"/>
            <a:cs typeface="Times New Roman" pitchFamily="18" charset="0"/>
          </a:endParaRPr>
        </a:p>
      </dsp:txBody>
      <dsp:txXfrm>
        <a:off x="2444492" y="44730"/>
        <a:ext cx="1250268" cy="783022"/>
      </dsp:txXfrm>
    </dsp:sp>
    <dsp:sp modelId="{CE1285D1-AFD0-41B9-AC27-B5D3E697E2A6}">
      <dsp:nvSpPr>
        <dsp:cNvPr id="0" name=""/>
        <dsp:cNvSpPr/>
      </dsp:nvSpPr>
      <dsp:spPr>
        <a:xfrm>
          <a:off x="1337032" y="436241"/>
          <a:ext cx="3465188" cy="3465188"/>
        </a:xfrm>
        <a:custGeom>
          <a:avLst/>
          <a:gdLst/>
          <a:ahLst/>
          <a:cxnLst/>
          <a:rect l="0" t="0" r="0" b="0"/>
          <a:pathLst>
            <a:path>
              <a:moveTo>
                <a:pt x="2592571" y="228492"/>
              </a:moveTo>
              <a:arcTo wR="1732594" hR="1732594" stAng="17985537" swAng="1313486"/>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E36F48D0-4680-4ACE-88E6-85A46D49A5AC}">
      <dsp:nvSpPr>
        <dsp:cNvPr id="0" name=""/>
        <dsp:cNvSpPr/>
      </dsp:nvSpPr>
      <dsp:spPr>
        <a:xfrm>
          <a:off x="3874877" y="1270002"/>
          <a:ext cx="1685088" cy="72686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err="1" smtClean="0">
              <a:solidFill>
                <a:schemeClr val="tx1"/>
              </a:solidFill>
              <a:latin typeface="Times New Roman" pitchFamily="18" charset="0"/>
              <a:cs typeface="Times New Roman" pitchFamily="18" charset="0"/>
            </a:rPr>
            <a:t>Bảo</a:t>
          </a:r>
          <a:r>
            <a:rPr lang="en-US" sz="1600" kern="1200" dirty="0" smtClean="0">
              <a:solidFill>
                <a:schemeClr val="tx1"/>
              </a:solidFill>
              <a:latin typeface="Times New Roman" pitchFamily="18" charset="0"/>
              <a:cs typeface="Times New Roman" pitchFamily="18" charset="0"/>
            </a:rPr>
            <a:t> </a:t>
          </a:r>
          <a:r>
            <a:rPr lang="en-US" sz="1600" kern="1200" dirty="0" err="1" smtClean="0">
              <a:solidFill>
                <a:schemeClr val="tx1"/>
              </a:solidFill>
              <a:latin typeface="Times New Roman" pitchFamily="18" charset="0"/>
              <a:cs typeface="Times New Roman" pitchFamily="18" charset="0"/>
            </a:rPr>
            <a:t>vệ</a:t>
          </a:r>
          <a:r>
            <a:rPr lang="en-US" sz="1600" kern="1200" dirty="0" smtClean="0">
              <a:solidFill>
                <a:schemeClr val="tx1"/>
              </a:solidFill>
              <a:latin typeface="Times New Roman" pitchFamily="18" charset="0"/>
              <a:cs typeface="Times New Roman" pitchFamily="18" charset="0"/>
            </a:rPr>
            <a:t> </a:t>
          </a:r>
          <a:r>
            <a:rPr lang="en-US" sz="1600" kern="1200" dirty="0" err="1" smtClean="0">
              <a:solidFill>
                <a:schemeClr val="tx1"/>
              </a:solidFill>
              <a:latin typeface="Times New Roman" pitchFamily="18" charset="0"/>
              <a:cs typeface="Times New Roman" pitchFamily="18" charset="0"/>
            </a:rPr>
            <a:t>mắt</a:t>
          </a:r>
          <a:r>
            <a:rPr lang="en-US" sz="1600" kern="1200" dirty="0" smtClean="0">
              <a:solidFill>
                <a:schemeClr val="tx1"/>
              </a:solidFill>
              <a:latin typeface="Times New Roman" pitchFamily="18" charset="0"/>
              <a:cs typeface="Times New Roman" pitchFamily="18" charset="0"/>
            </a:rPr>
            <a:t> </a:t>
          </a:r>
          <a:r>
            <a:rPr lang="en-US" sz="1600" kern="1200" dirty="0" err="1" smtClean="0">
              <a:solidFill>
                <a:schemeClr val="tx1"/>
              </a:solidFill>
              <a:latin typeface="Times New Roman" pitchFamily="18" charset="0"/>
              <a:cs typeface="Times New Roman" pitchFamily="18" charset="0"/>
            </a:rPr>
            <a:t>trong</a:t>
          </a:r>
          <a:r>
            <a:rPr lang="en-US" sz="1600" kern="1200" dirty="0" smtClean="0">
              <a:solidFill>
                <a:schemeClr val="tx1"/>
              </a:solidFill>
              <a:latin typeface="Times New Roman" pitchFamily="18" charset="0"/>
              <a:cs typeface="Times New Roman" pitchFamily="18" charset="0"/>
            </a:rPr>
            <a:t> </a:t>
          </a:r>
          <a:r>
            <a:rPr lang="en-US" sz="1600" kern="1200" dirty="0" err="1" smtClean="0">
              <a:solidFill>
                <a:schemeClr val="tx1"/>
              </a:solidFill>
              <a:latin typeface="Times New Roman" pitchFamily="18" charset="0"/>
              <a:cs typeface="Times New Roman" pitchFamily="18" charset="0"/>
            </a:rPr>
            <a:t>khi</a:t>
          </a:r>
          <a:r>
            <a:rPr lang="en-US" sz="1600" kern="1200" dirty="0" smtClean="0">
              <a:solidFill>
                <a:schemeClr val="tx1"/>
              </a:solidFill>
              <a:latin typeface="Times New Roman" pitchFamily="18" charset="0"/>
              <a:cs typeface="Times New Roman" pitchFamily="18" charset="0"/>
            </a:rPr>
            <a:t> </a:t>
          </a:r>
          <a:r>
            <a:rPr lang="en-US" sz="1600" kern="1200" dirty="0" err="1" smtClean="0">
              <a:solidFill>
                <a:schemeClr val="tx1"/>
              </a:solidFill>
              <a:latin typeface="Times New Roman" pitchFamily="18" charset="0"/>
              <a:cs typeface="Times New Roman" pitchFamily="18" charset="0"/>
            </a:rPr>
            <a:t>làm</a:t>
          </a:r>
          <a:r>
            <a:rPr lang="en-US" sz="1600" kern="1200" dirty="0" smtClean="0">
              <a:solidFill>
                <a:schemeClr val="tx1"/>
              </a:solidFill>
              <a:latin typeface="Times New Roman" pitchFamily="18" charset="0"/>
              <a:cs typeface="Times New Roman" pitchFamily="18" charset="0"/>
            </a:rPr>
            <a:t> </a:t>
          </a:r>
          <a:r>
            <a:rPr lang="en-US" sz="1600" kern="1200" dirty="0" err="1" smtClean="0">
              <a:solidFill>
                <a:schemeClr val="tx1"/>
              </a:solidFill>
              <a:latin typeface="Times New Roman" pitchFamily="18" charset="0"/>
              <a:cs typeface="Times New Roman" pitchFamily="18" charset="0"/>
            </a:rPr>
            <a:t>việc</a:t>
          </a:r>
          <a:endParaRPr lang="en-US" sz="1600" kern="1200" dirty="0">
            <a:solidFill>
              <a:schemeClr val="tx1"/>
            </a:solidFill>
            <a:latin typeface="Times New Roman" pitchFamily="18" charset="0"/>
            <a:cs typeface="Times New Roman" pitchFamily="18" charset="0"/>
          </a:endParaRPr>
        </a:p>
      </dsp:txBody>
      <dsp:txXfrm>
        <a:off x="3910360" y="1305485"/>
        <a:ext cx="1614122" cy="655898"/>
      </dsp:txXfrm>
    </dsp:sp>
    <dsp:sp modelId="{6E5F71F1-2CC4-4A21-A54B-8D650057CB2C}">
      <dsp:nvSpPr>
        <dsp:cNvPr id="0" name=""/>
        <dsp:cNvSpPr/>
      </dsp:nvSpPr>
      <dsp:spPr>
        <a:xfrm>
          <a:off x="1337032" y="436241"/>
          <a:ext cx="3465188" cy="3465188"/>
        </a:xfrm>
        <a:custGeom>
          <a:avLst/>
          <a:gdLst/>
          <a:ahLst/>
          <a:cxnLst/>
          <a:rect l="0" t="0" r="0" b="0"/>
          <a:pathLst>
            <a:path>
              <a:moveTo>
                <a:pt x="3464050" y="1795401"/>
              </a:moveTo>
              <a:arcTo wR="1732594" hR="1732594" stAng="21724646" swAng="1446474"/>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A4B96EC2-1184-4EF2-BA8D-EA6DD79BF6C3}">
      <dsp:nvSpPr>
        <dsp:cNvPr id="0" name=""/>
        <dsp:cNvSpPr/>
      </dsp:nvSpPr>
      <dsp:spPr>
        <a:xfrm>
          <a:off x="3420526" y="3136663"/>
          <a:ext cx="1334988" cy="86774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err="1" smtClean="0">
              <a:solidFill>
                <a:schemeClr val="tx1"/>
              </a:solidFill>
              <a:latin typeface="Times New Roman" pitchFamily="18" charset="0"/>
              <a:cs typeface="Times New Roman" pitchFamily="18" charset="0"/>
            </a:rPr>
            <a:t>Bảo</a:t>
          </a:r>
          <a:r>
            <a:rPr lang="en-US" sz="1600" kern="1200" dirty="0" smtClean="0">
              <a:solidFill>
                <a:schemeClr val="tx1"/>
              </a:solidFill>
              <a:latin typeface="Times New Roman" pitchFamily="18" charset="0"/>
              <a:cs typeface="Times New Roman" pitchFamily="18" charset="0"/>
            </a:rPr>
            <a:t> </a:t>
          </a:r>
          <a:r>
            <a:rPr lang="en-US" sz="1600" kern="1200" dirty="0" err="1" smtClean="0">
              <a:solidFill>
                <a:schemeClr val="tx1"/>
              </a:solidFill>
              <a:latin typeface="Times New Roman" pitchFamily="18" charset="0"/>
              <a:cs typeface="Times New Roman" pitchFamily="18" charset="0"/>
            </a:rPr>
            <a:t>vệ</a:t>
          </a:r>
          <a:r>
            <a:rPr lang="en-US" sz="1600" kern="1200" dirty="0" smtClean="0">
              <a:solidFill>
                <a:schemeClr val="tx1"/>
              </a:solidFill>
              <a:latin typeface="Times New Roman" pitchFamily="18" charset="0"/>
              <a:cs typeface="Times New Roman" pitchFamily="18" charset="0"/>
            </a:rPr>
            <a:t> </a:t>
          </a:r>
          <a:r>
            <a:rPr lang="en-US" sz="1600" kern="1200" dirty="0" err="1" smtClean="0">
              <a:solidFill>
                <a:schemeClr val="tx1"/>
              </a:solidFill>
              <a:latin typeface="Times New Roman" pitchFamily="18" charset="0"/>
              <a:cs typeface="Times New Roman" pitchFamily="18" charset="0"/>
            </a:rPr>
            <a:t>nguồn</a:t>
          </a:r>
          <a:r>
            <a:rPr lang="en-US" sz="1600" kern="1200" dirty="0" smtClean="0">
              <a:solidFill>
                <a:schemeClr val="tx1"/>
              </a:solidFill>
              <a:latin typeface="Times New Roman" pitchFamily="18" charset="0"/>
              <a:cs typeface="Times New Roman" pitchFamily="18" charset="0"/>
            </a:rPr>
            <a:t> </a:t>
          </a:r>
          <a:r>
            <a:rPr lang="en-US" sz="1600" kern="1200" dirty="0" err="1" smtClean="0">
              <a:solidFill>
                <a:schemeClr val="tx1"/>
              </a:solidFill>
              <a:latin typeface="Times New Roman" pitchFamily="18" charset="0"/>
              <a:cs typeface="Times New Roman" pitchFamily="18" charset="0"/>
            </a:rPr>
            <a:t>sáng</a:t>
          </a:r>
          <a:r>
            <a:rPr lang="en-US" sz="1600" kern="1200" dirty="0" smtClean="0">
              <a:solidFill>
                <a:schemeClr val="tx1"/>
              </a:solidFill>
              <a:latin typeface="Times New Roman" pitchFamily="18" charset="0"/>
              <a:cs typeface="Times New Roman" pitchFamily="18" charset="0"/>
            </a:rPr>
            <a:t> </a:t>
          </a:r>
          <a:r>
            <a:rPr lang="en-US" sz="1600" kern="1200" dirty="0" err="1" smtClean="0">
              <a:solidFill>
                <a:schemeClr val="tx1"/>
              </a:solidFill>
              <a:latin typeface="Times New Roman" pitchFamily="18" charset="0"/>
              <a:cs typeface="Times New Roman" pitchFamily="18" charset="0"/>
            </a:rPr>
            <a:t>tránh</a:t>
          </a:r>
          <a:r>
            <a:rPr lang="en-US" sz="1600" kern="1200" dirty="0" smtClean="0">
              <a:solidFill>
                <a:schemeClr val="tx1"/>
              </a:solidFill>
              <a:latin typeface="Times New Roman" pitchFamily="18" charset="0"/>
              <a:cs typeface="Times New Roman" pitchFamily="18" charset="0"/>
            </a:rPr>
            <a:t> </a:t>
          </a:r>
          <a:r>
            <a:rPr lang="en-US" sz="1600" kern="1200" dirty="0" err="1" smtClean="0">
              <a:solidFill>
                <a:schemeClr val="tx1"/>
              </a:solidFill>
              <a:latin typeface="Times New Roman" pitchFamily="18" charset="0"/>
              <a:cs typeface="Times New Roman" pitchFamily="18" charset="0"/>
            </a:rPr>
            <a:t>va</a:t>
          </a:r>
          <a:r>
            <a:rPr lang="en-US" sz="1600" kern="1200" dirty="0" smtClean="0">
              <a:solidFill>
                <a:schemeClr val="tx1"/>
              </a:solidFill>
              <a:latin typeface="Times New Roman" pitchFamily="18" charset="0"/>
              <a:cs typeface="Times New Roman" pitchFamily="18" charset="0"/>
            </a:rPr>
            <a:t> </a:t>
          </a:r>
          <a:r>
            <a:rPr lang="en-US" sz="1600" kern="1200" dirty="0" err="1" smtClean="0">
              <a:solidFill>
                <a:schemeClr val="tx1"/>
              </a:solidFill>
              <a:latin typeface="Times New Roman" pitchFamily="18" charset="0"/>
              <a:cs typeface="Times New Roman" pitchFamily="18" charset="0"/>
            </a:rPr>
            <a:t>chạm</a:t>
          </a:r>
          <a:endParaRPr lang="en-US" sz="1600" kern="1200" dirty="0">
            <a:solidFill>
              <a:schemeClr val="tx1"/>
            </a:solidFill>
            <a:latin typeface="Times New Roman" pitchFamily="18" charset="0"/>
            <a:cs typeface="Times New Roman" pitchFamily="18" charset="0"/>
          </a:endParaRPr>
        </a:p>
      </dsp:txBody>
      <dsp:txXfrm>
        <a:off x="3462886" y="3179023"/>
        <a:ext cx="1250268" cy="783022"/>
      </dsp:txXfrm>
    </dsp:sp>
    <dsp:sp modelId="{555E4348-2248-4574-8219-E41ED4EE1B78}">
      <dsp:nvSpPr>
        <dsp:cNvPr id="0" name=""/>
        <dsp:cNvSpPr/>
      </dsp:nvSpPr>
      <dsp:spPr>
        <a:xfrm>
          <a:off x="1337032" y="436241"/>
          <a:ext cx="3465188" cy="3465188"/>
        </a:xfrm>
        <a:custGeom>
          <a:avLst/>
          <a:gdLst/>
          <a:ahLst/>
          <a:cxnLst/>
          <a:rect l="0" t="0" r="0" b="0"/>
          <a:pathLst>
            <a:path>
              <a:moveTo>
                <a:pt x="1945042" y="3452114"/>
              </a:moveTo>
              <a:arcTo wR="1732594" hR="1732594" stAng="4977406" swAng="845189"/>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1C5B7987-8102-45C1-AECB-9BE42D4679EE}">
      <dsp:nvSpPr>
        <dsp:cNvPr id="0" name=""/>
        <dsp:cNvSpPr/>
      </dsp:nvSpPr>
      <dsp:spPr>
        <a:xfrm>
          <a:off x="1383739" y="3136663"/>
          <a:ext cx="1334988" cy="86774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vi-VN" sz="1600" kern="1200" dirty="0" smtClean="0">
              <a:solidFill>
                <a:schemeClr val="tx1"/>
              </a:solidFill>
              <a:latin typeface="Times New Roman" pitchFamily="18" charset="0"/>
              <a:cs typeface="Times New Roman" pitchFamily="18" charset="0"/>
            </a:rPr>
            <a:t>Cố định để đưa điện vào nguồn sáng</a:t>
          </a:r>
          <a:endParaRPr lang="en-US" sz="1600" kern="1200" dirty="0">
            <a:solidFill>
              <a:schemeClr val="tx1"/>
            </a:solidFill>
            <a:latin typeface="Times New Roman" pitchFamily="18" charset="0"/>
            <a:cs typeface="Times New Roman" pitchFamily="18" charset="0"/>
          </a:endParaRPr>
        </a:p>
      </dsp:txBody>
      <dsp:txXfrm>
        <a:off x="1426099" y="3179023"/>
        <a:ext cx="1250268" cy="783022"/>
      </dsp:txXfrm>
    </dsp:sp>
    <dsp:sp modelId="{1DE78BBC-5877-4E96-9CB0-24BE3F6520DE}">
      <dsp:nvSpPr>
        <dsp:cNvPr id="0" name=""/>
        <dsp:cNvSpPr/>
      </dsp:nvSpPr>
      <dsp:spPr>
        <a:xfrm>
          <a:off x="1337032" y="436241"/>
          <a:ext cx="3465188" cy="3465188"/>
        </a:xfrm>
        <a:custGeom>
          <a:avLst/>
          <a:gdLst/>
          <a:ahLst/>
          <a:cxnLst/>
          <a:rect l="0" t="0" r="0" b="0"/>
          <a:pathLst>
            <a:path>
              <a:moveTo>
                <a:pt x="183747" y="2509097"/>
              </a:moveTo>
              <a:arcTo wR="1732594" hR="1732594" stAng="9202406" swAng="1359213"/>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006611E0-0D35-4B4D-A982-2AEA5713C2A7}">
      <dsp:nvSpPr>
        <dsp:cNvPr id="0" name=""/>
        <dsp:cNvSpPr/>
      </dsp:nvSpPr>
      <dsp:spPr>
        <a:xfrm>
          <a:off x="536033" y="1199563"/>
          <a:ext cx="1771596" cy="86774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vi-VN" sz="1600" kern="1200" dirty="0" smtClean="0">
              <a:solidFill>
                <a:schemeClr val="tx1"/>
              </a:solidFill>
              <a:latin typeface="Times New Roman" pitchFamily="18" charset="0"/>
              <a:cs typeface="Times New Roman" pitchFamily="18" charset="0"/>
            </a:rPr>
            <a:t>Chao, chụp đèn có thể thay đổi quang phổ khi cần thiết</a:t>
          </a:r>
          <a:endParaRPr lang="en-US" sz="1600" kern="1200" dirty="0">
            <a:solidFill>
              <a:schemeClr val="tx1"/>
            </a:solidFill>
            <a:latin typeface="Times New Roman" pitchFamily="18" charset="0"/>
            <a:cs typeface="Times New Roman" pitchFamily="18" charset="0"/>
          </a:endParaRPr>
        </a:p>
      </dsp:txBody>
      <dsp:txXfrm>
        <a:off x="578393" y="1241923"/>
        <a:ext cx="1686876" cy="783022"/>
      </dsp:txXfrm>
    </dsp:sp>
    <dsp:sp modelId="{2BE9C90C-C8D4-46D0-B917-AD843F6E2DEF}">
      <dsp:nvSpPr>
        <dsp:cNvPr id="0" name=""/>
        <dsp:cNvSpPr/>
      </dsp:nvSpPr>
      <dsp:spPr>
        <a:xfrm>
          <a:off x="1337032" y="436241"/>
          <a:ext cx="3465188" cy="3465188"/>
        </a:xfrm>
        <a:custGeom>
          <a:avLst/>
          <a:gdLst/>
          <a:ahLst/>
          <a:cxnLst/>
          <a:rect l="0" t="0" r="0" b="0"/>
          <a:pathLst>
            <a:path>
              <a:moveTo>
                <a:pt x="416846" y="605345"/>
              </a:moveTo>
              <a:arcTo wR="1732594" hR="1732594" stAng="13235271" swAng="1210876"/>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5AA27C-C6E7-41F4-905C-447ABAAFCD3A}">
      <dsp:nvSpPr>
        <dsp:cNvPr id="0" name=""/>
        <dsp:cNvSpPr/>
      </dsp:nvSpPr>
      <dsp:spPr>
        <a:xfrm>
          <a:off x="38101" y="174232"/>
          <a:ext cx="2890465" cy="1156186"/>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13970" rIns="0" bIns="13970" numCol="1" spcCol="1270" anchor="ctr" anchorCtr="0">
          <a:noAutofit/>
        </a:bodyPr>
        <a:lstStyle/>
        <a:p>
          <a:pPr lvl="0" algn="ctr" defTabSz="977900">
            <a:lnSpc>
              <a:spcPct val="90000"/>
            </a:lnSpc>
            <a:spcBef>
              <a:spcPct val="0"/>
            </a:spcBef>
            <a:spcAft>
              <a:spcPct val="35000"/>
            </a:spcAft>
          </a:pPr>
          <a:r>
            <a:rPr lang="vi-VN" sz="2200" kern="1200" dirty="0" smtClean="0"/>
            <a:t>Phương thức chiếu sáng chung</a:t>
          </a:r>
          <a:endParaRPr lang="en-US" sz="2200" kern="1200" dirty="0"/>
        </a:p>
      </dsp:txBody>
      <dsp:txXfrm>
        <a:off x="616194" y="174232"/>
        <a:ext cx="1734279" cy="1156186"/>
      </dsp:txXfrm>
    </dsp:sp>
    <dsp:sp modelId="{66401AF7-55FE-40DA-B638-6B29F6654B76}">
      <dsp:nvSpPr>
        <dsp:cNvPr id="0" name=""/>
        <dsp:cNvSpPr/>
      </dsp:nvSpPr>
      <dsp:spPr>
        <a:xfrm>
          <a:off x="2823261" y="98031"/>
          <a:ext cx="5444438" cy="1201625"/>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860" tIns="11430" rIns="0" bIns="11430" numCol="1" spcCol="1270" anchor="ctr" anchorCtr="0">
          <a:noAutofit/>
        </a:bodyPr>
        <a:lstStyle/>
        <a:p>
          <a:pPr lvl="0" algn="ctr" defTabSz="800100">
            <a:lnSpc>
              <a:spcPct val="90000"/>
            </a:lnSpc>
            <a:spcBef>
              <a:spcPct val="0"/>
            </a:spcBef>
            <a:spcAft>
              <a:spcPct val="35000"/>
            </a:spcAft>
          </a:pPr>
          <a:r>
            <a:rPr lang="vi-VN" sz="1800" kern="1200" dirty="0" smtClean="0"/>
            <a:t> </a:t>
          </a:r>
          <a:r>
            <a:rPr lang="vi-VN" sz="1800" kern="1200" dirty="0" smtClean="0">
              <a:solidFill>
                <a:srgbClr val="002060"/>
              </a:solidFill>
              <a:latin typeface="Times New Roman" pitchFamily="18" charset="0"/>
              <a:cs typeface="Times New Roman" pitchFamily="18" charset="0"/>
            </a:rPr>
            <a:t>Trong toàn bộ phòng có nột hệ thống chiếu sáng từ trên xuống gây ra một độ chói không gian nhất định và một đoọ rọi không gian nhất định trên toàn bộ mặt phẳng lao động</a:t>
          </a:r>
          <a:endParaRPr lang="en-US" sz="1800" kern="1200" dirty="0">
            <a:solidFill>
              <a:srgbClr val="002060"/>
            </a:solidFill>
            <a:latin typeface="Times New Roman" pitchFamily="18" charset="0"/>
            <a:cs typeface="Times New Roman" pitchFamily="18" charset="0"/>
          </a:endParaRPr>
        </a:p>
      </dsp:txBody>
      <dsp:txXfrm>
        <a:off x="3424074" y="98031"/>
        <a:ext cx="4242813" cy="1201625"/>
      </dsp:txXfrm>
    </dsp:sp>
    <dsp:sp modelId="{D4B9D2CC-CB92-4953-8013-93DFE1213BDB}">
      <dsp:nvSpPr>
        <dsp:cNvPr id="0" name=""/>
        <dsp:cNvSpPr/>
      </dsp:nvSpPr>
      <dsp:spPr>
        <a:xfrm>
          <a:off x="0" y="1850634"/>
          <a:ext cx="2890465" cy="1156186"/>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13970" rIns="0" bIns="13970" numCol="1" spcCol="1270" anchor="ctr" anchorCtr="0">
          <a:noAutofit/>
        </a:bodyPr>
        <a:lstStyle/>
        <a:p>
          <a:pPr lvl="0" algn="ctr" defTabSz="977900">
            <a:lnSpc>
              <a:spcPct val="90000"/>
            </a:lnSpc>
            <a:spcBef>
              <a:spcPct val="0"/>
            </a:spcBef>
            <a:spcAft>
              <a:spcPct val="35000"/>
            </a:spcAft>
          </a:pPr>
          <a:r>
            <a:rPr lang="vi-VN" sz="2200" kern="1200" dirty="0" smtClean="0"/>
            <a:t>Phương thức chiếu sáng cục bộ</a:t>
          </a:r>
          <a:endParaRPr lang="en-US" sz="2200" kern="1200" dirty="0"/>
        </a:p>
      </dsp:txBody>
      <dsp:txXfrm>
        <a:off x="578093" y="1850634"/>
        <a:ext cx="1734279" cy="1156186"/>
      </dsp:txXfrm>
    </dsp:sp>
    <dsp:sp modelId="{ADAFE4E1-3063-4E6C-AF13-6F16DFE3F07B}">
      <dsp:nvSpPr>
        <dsp:cNvPr id="0" name=""/>
        <dsp:cNvSpPr/>
      </dsp:nvSpPr>
      <dsp:spPr>
        <a:xfrm>
          <a:off x="2688336" y="1850635"/>
          <a:ext cx="5579363" cy="1173968"/>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860" tIns="11430" rIns="0" bIns="11430" numCol="1" spcCol="1270" anchor="ctr" anchorCtr="0">
          <a:noAutofit/>
        </a:bodyPr>
        <a:lstStyle/>
        <a:p>
          <a:pPr lvl="0" algn="ctr" defTabSz="800100">
            <a:lnSpc>
              <a:spcPct val="90000"/>
            </a:lnSpc>
            <a:spcBef>
              <a:spcPct val="0"/>
            </a:spcBef>
            <a:spcAft>
              <a:spcPct val="35000"/>
            </a:spcAft>
          </a:pPr>
          <a:r>
            <a:rPr lang="vi-VN" sz="1800" kern="1200" dirty="0" smtClean="0"/>
            <a:t>  </a:t>
          </a:r>
          <a:r>
            <a:rPr lang="vi-VN" sz="1800" kern="1200" dirty="0" smtClean="0">
              <a:solidFill>
                <a:srgbClr val="002060"/>
              </a:solidFill>
              <a:latin typeface="Times New Roman" pitchFamily="18" charset="0"/>
              <a:cs typeface="Times New Roman" pitchFamily="18" charset="0"/>
            </a:rPr>
            <a:t>Chia không gian lớn của phòng ra nhiều không gian nhỏ, mỗi không gian nhỏ của phòng có một chế độ chiếu sáng khác nhau</a:t>
          </a:r>
          <a:endParaRPr lang="en-US" sz="1800" kern="1200" dirty="0">
            <a:solidFill>
              <a:srgbClr val="002060"/>
            </a:solidFill>
            <a:latin typeface="Times New Roman" pitchFamily="18" charset="0"/>
            <a:cs typeface="Times New Roman" pitchFamily="18" charset="0"/>
          </a:endParaRPr>
        </a:p>
      </dsp:txBody>
      <dsp:txXfrm>
        <a:off x="3275320" y="1850635"/>
        <a:ext cx="4405395" cy="1173968"/>
      </dsp:txXfrm>
    </dsp:sp>
    <dsp:sp modelId="{51786E94-C8F0-4216-823F-3B72F2376091}">
      <dsp:nvSpPr>
        <dsp:cNvPr id="0" name=""/>
        <dsp:cNvSpPr/>
      </dsp:nvSpPr>
      <dsp:spPr>
        <a:xfrm>
          <a:off x="0" y="3621923"/>
          <a:ext cx="2890465" cy="1156186"/>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13970" rIns="0" bIns="13970" numCol="1" spcCol="1270" anchor="ctr" anchorCtr="0">
          <a:noAutofit/>
        </a:bodyPr>
        <a:lstStyle/>
        <a:p>
          <a:pPr lvl="0" algn="ctr" defTabSz="977900">
            <a:lnSpc>
              <a:spcPct val="90000"/>
            </a:lnSpc>
            <a:spcBef>
              <a:spcPct val="0"/>
            </a:spcBef>
            <a:spcAft>
              <a:spcPct val="35000"/>
            </a:spcAft>
          </a:pPr>
          <a:r>
            <a:rPr lang="vi-VN" sz="2200" kern="1200" dirty="0" smtClean="0"/>
            <a:t>Phương thức chiếu sáng hỗn hợp</a:t>
          </a:r>
          <a:endParaRPr lang="en-US" sz="2200" kern="1200" dirty="0"/>
        </a:p>
      </dsp:txBody>
      <dsp:txXfrm>
        <a:off x="578093" y="3621923"/>
        <a:ext cx="1734279" cy="1156186"/>
      </dsp:txXfrm>
    </dsp:sp>
    <dsp:sp modelId="{7080F3F2-7496-4F95-BA44-D05AACBC6066}">
      <dsp:nvSpPr>
        <dsp:cNvPr id="0" name=""/>
        <dsp:cNvSpPr/>
      </dsp:nvSpPr>
      <dsp:spPr>
        <a:xfrm>
          <a:off x="2518668" y="3576936"/>
          <a:ext cx="5745067" cy="1255988"/>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860" tIns="11430" rIns="0" bIns="11430" numCol="1" spcCol="1270" anchor="ctr" anchorCtr="0">
          <a:noAutofit/>
        </a:bodyPr>
        <a:lstStyle/>
        <a:p>
          <a:pPr lvl="0" algn="ctr" defTabSz="800100">
            <a:lnSpc>
              <a:spcPct val="90000"/>
            </a:lnSpc>
            <a:spcBef>
              <a:spcPct val="0"/>
            </a:spcBef>
            <a:spcAft>
              <a:spcPct val="35000"/>
            </a:spcAft>
          </a:pPr>
          <a:r>
            <a:rPr lang="vi-VN" sz="1800" kern="1200" dirty="0" smtClean="0">
              <a:solidFill>
                <a:srgbClr val="002060"/>
              </a:solidFill>
              <a:latin typeface="Times New Roman" pitchFamily="18" charset="0"/>
              <a:cs typeface="Times New Roman" pitchFamily="18" charset="0"/>
            </a:rPr>
            <a:t>Là phương thức chiếu sáng chung được bổ sung thêm những đèn cần thiết đảm bảo độ rọi lớn taị những chỗ làm việc của con người</a:t>
          </a:r>
          <a:endParaRPr lang="en-US" sz="1800" kern="1200" dirty="0">
            <a:solidFill>
              <a:srgbClr val="002060"/>
            </a:solidFill>
            <a:latin typeface="Times New Roman" pitchFamily="18" charset="0"/>
            <a:cs typeface="Times New Roman" pitchFamily="18" charset="0"/>
          </a:endParaRPr>
        </a:p>
      </dsp:txBody>
      <dsp:txXfrm>
        <a:off x="3146662" y="3576936"/>
        <a:ext cx="4489079" cy="1255988"/>
      </dsp:txXfrm>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366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b="0"/>
            </a:lvl1pPr>
          </a:lstStyle>
          <a:p>
            <a:endParaRPr lang="en-US"/>
          </a:p>
        </p:txBody>
      </p:sp>
      <p:sp>
        <p:nvSpPr>
          <p:cNvPr id="113667"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vl1pPr>
          </a:lstStyle>
          <a:p>
            <a:endParaRPr lang="en-US"/>
          </a:p>
        </p:txBody>
      </p:sp>
      <p:sp>
        <p:nvSpPr>
          <p:cNvPr id="11366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13669"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13670"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b="0"/>
            </a:lvl1pPr>
          </a:lstStyle>
          <a:p>
            <a:endParaRPr lang="en-US"/>
          </a:p>
        </p:txBody>
      </p:sp>
      <p:sp>
        <p:nvSpPr>
          <p:cNvPr id="113671"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lvl1pPr>
          </a:lstStyle>
          <a:p>
            <a:fld id="{A06647A7-63B8-43A4-AE6E-16980FA8AA0F}" type="slidenum">
              <a:rPr lang="en-US"/>
              <a:pPr/>
              <a:t>‹#›</a:t>
            </a:fld>
            <a:endParaRPr lang="en-US"/>
          </a:p>
        </p:txBody>
      </p:sp>
    </p:spTree>
    <p:extLst>
      <p:ext uri="{BB962C8B-B14F-4D97-AF65-F5344CB8AC3E}">
        <p14:creationId xmlns:p14="http://schemas.microsoft.com/office/powerpoint/2010/main" val="1016013234"/>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3098" name="Group 26"/>
          <p:cNvGrpSpPr>
            <a:grpSpLocks/>
          </p:cNvGrpSpPr>
          <p:nvPr/>
        </p:nvGrpSpPr>
        <p:grpSpPr bwMode="auto">
          <a:xfrm>
            <a:off x="-9525" y="0"/>
            <a:ext cx="9090025" cy="6870700"/>
            <a:chOff x="-6" y="0"/>
            <a:chExt cx="5726" cy="4328"/>
          </a:xfrm>
        </p:grpSpPr>
        <p:sp>
          <p:nvSpPr>
            <p:cNvPr id="3079" name="Freeform 7"/>
            <p:cNvSpPr>
              <a:spLocks/>
            </p:cNvSpPr>
            <p:nvPr/>
          </p:nvSpPr>
          <p:spPr bwMode="gray">
            <a:xfrm>
              <a:off x="-6" y="2412"/>
              <a:ext cx="4353" cy="1783"/>
            </a:xfrm>
            <a:custGeom>
              <a:avLst/>
              <a:gdLst>
                <a:gd name="T0" fmla="*/ 4516 w 4516"/>
                <a:gd name="T1" fmla="*/ 0 h 1860"/>
                <a:gd name="T2" fmla="*/ 2678 w 4516"/>
                <a:gd name="T3" fmla="*/ 1499 h 1860"/>
                <a:gd name="T4" fmla="*/ 0 w 4516"/>
                <a:gd name="T5" fmla="*/ 869 h 1860"/>
                <a:gd name="T6" fmla="*/ 2475 w 4516"/>
                <a:gd name="T7" fmla="*/ 1342 h 1860"/>
                <a:gd name="T8" fmla="*/ 4516 w 4516"/>
                <a:gd name="T9" fmla="*/ 0 h 1860"/>
              </a:gdLst>
              <a:ahLst/>
              <a:cxnLst>
                <a:cxn ang="0">
                  <a:pos x="T0" y="T1"/>
                </a:cxn>
                <a:cxn ang="0">
                  <a:pos x="T2" y="T3"/>
                </a:cxn>
                <a:cxn ang="0">
                  <a:pos x="T4" y="T5"/>
                </a:cxn>
                <a:cxn ang="0">
                  <a:pos x="T6" y="T7"/>
                </a:cxn>
                <a:cxn ang="0">
                  <a:pos x="T8" y="T9"/>
                </a:cxn>
              </a:cxnLst>
              <a:rect l="0" t="0" r="r" b="b"/>
              <a:pathLst>
                <a:path w="4516" h="1860">
                  <a:moveTo>
                    <a:pt x="4516" y="0"/>
                  </a:moveTo>
                  <a:cubicBezTo>
                    <a:pt x="3806" y="1298"/>
                    <a:pt x="2678" y="1499"/>
                    <a:pt x="2678" y="1499"/>
                  </a:cubicBezTo>
                  <a:cubicBezTo>
                    <a:pt x="1182" y="1860"/>
                    <a:pt x="6" y="893"/>
                    <a:pt x="0" y="869"/>
                  </a:cubicBezTo>
                  <a:cubicBezTo>
                    <a:pt x="0" y="869"/>
                    <a:pt x="1441" y="1452"/>
                    <a:pt x="2475" y="1342"/>
                  </a:cubicBezTo>
                  <a:cubicBezTo>
                    <a:pt x="3819" y="1178"/>
                    <a:pt x="4516" y="0"/>
                    <a:pt x="4516" y="0"/>
                  </a:cubicBezTo>
                  <a:close/>
                </a:path>
              </a:pathLst>
            </a:custGeom>
            <a:solidFill>
              <a:schemeClr val="hlink">
                <a:alpha val="50000"/>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080" name="Freeform 8"/>
            <p:cNvSpPr>
              <a:spLocks/>
            </p:cNvSpPr>
            <p:nvPr/>
          </p:nvSpPr>
          <p:spPr bwMode="gray">
            <a:xfrm>
              <a:off x="480" y="2287"/>
              <a:ext cx="4152" cy="1940"/>
            </a:xfrm>
            <a:custGeom>
              <a:avLst/>
              <a:gdLst>
                <a:gd name="T0" fmla="*/ 4308 w 4308"/>
                <a:gd name="T1" fmla="*/ 0 h 2024"/>
                <a:gd name="T2" fmla="*/ 2470 w 4308"/>
                <a:gd name="T3" fmla="*/ 1499 h 2024"/>
                <a:gd name="T4" fmla="*/ 16 w 4308"/>
                <a:gd name="T5" fmla="*/ 1079 h 2024"/>
                <a:gd name="T6" fmla="*/ 4308 w 4308"/>
                <a:gd name="T7" fmla="*/ 0 h 2024"/>
              </a:gdLst>
              <a:ahLst/>
              <a:cxnLst>
                <a:cxn ang="0">
                  <a:pos x="T0" y="T1"/>
                </a:cxn>
                <a:cxn ang="0">
                  <a:pos x="T2" y="T3"/>
                </a:cxn>
                <a:cxn ang="0">
                  <a:pos x="T4" y="T5"/>
                </a:cxn>
                <a:cxn ang="0">
                  <a:pos x="T6" y="T7"/>
                </a:cxn>
              </a:cxnLst>
              <a:rect l="0" t="0" r="r" b="b"/>
              <a:pathLst>
                <a:path w="4308" h="2024">
                  <a:moveTo>
                    <a:pt x="4308" y="0"/>
                  </a:moveTo>
                  <a:cubicBezTo>
                    <a:pt x="3598" y="1298"/>
                    <a:pt x="2470" y="1499"/>
                    <a:pt x="2470" y="1499"/>
                  </a:cubicBezTo>
                  <a:cubicBezTo>
                    <a:pt x="974" y="1860"/>
                    <a:pt x="0" y="1082"/>
                    <a:pt x="16" y="1079"/>
                  </a:cubicBezTo>
                  <a:cubicBezTo>
                    <a:pt x="2586" y="2024"/>
                    <a:pt x="4308" y="0"/>
                    <a:pt x="4308" y="0"/>
                  </a:cubicBezTo>
                  <a:close/>
                </a:path>
              </a:pathLst>
            </a:custGeom>
            <a:solidFill>
              <a:schemeClr va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081" name="Freeform 9"/>
            <p:cNvSpPr>
              <a:spLocks/>
            </p:cNvSpPr>
            <p:nvPr/>
          </p:nvSpPr>
          <p:spPr bwMode="gray">
            <a:xfrm>
              <a:off x="0" y="3067"/>
              <a:ext cx="1675" cy="775"/>
            </a:xfrm>
            <a:custGeom>
              <a:avLst/>
              <a:gdLst>
                <a:gd name="T0" fmla="*/ 0 w 1738"/>
                <a:gd name="T1" fmla="*/ 0 h 808"/>
                <a:gd name="T2" fmla="*/ 1738 w 1738"/>
                <a:gd name="T3" fmla="*/ 626 h 808"/>
                <a:gd name="T4" fmla="*/ 0 w 1738"/>
                <a:gd name="T5" fmla="*/ 395 h 808"/>
                <a:gd name="T6" fmla="*/ 0 w 1738"/>
                <a:gd name="T7" fmla="*/ 0 h 808"/>
              </a:gdLst>
              <a:ahLst/>
              <a:cxnLst>
                <a:cxn ang="0">
                  <a:pos x="T0" y="T1"/>
                </a:cxn>
                <a:cxn ang="0">
                  <a:pos x="T2" y="T3"/>
                </a:cxn>
                <a:cxn ang="0">
                  <a:pos x="T4" y="T5"/>
                </a:cxn>
                <a:cxn ang="0">
                  <a:pos x="T6" y="T7"/>
                </a:cxn>
              </a:cxnLst>
              <a:rect l="0" t="0" r="r" b="b"/>
              <a:pathLst>
                <a:path w="1738" h="808">
                  <a:moveTo>
                    <a:pt x="0" y="0"/>
                  </a:moveTo>
                  <a:cubicBezTo>
                    <a:pt x="576" y="564"/>
                    <a:pt x="1738" y="626"/>
                    <a:pt x="1738" y="626"/>
                  </a:cubicBezTo>
                  <a:cubicBezTo>
                    <a:pt x="672" y="808"/>
                    <a:pt x="0" y="395"/>
                    <a:pt x="0" y="395"/>
                  </a:cubicBezTo>
                  <a:lnTo>
                    <a:pt x="0" y="0"/>
                  </a:lnTo>
                  <a:close/>
                </a:path>
              </a:pathLst>
            </a:custGeom>
            <a:solidFill>
              <a:schemeClr val="accent1">
                <a:alpha val="50000"/>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082" name="Freeform 10"/>
            <p:cNvSpPr>
              <a:spLocks/>
            </p:cNvSpPr>
            <p:nvPr/>
          </p:nvSpPr>
          <p:spPr bwMode="gray">
            <a:xfrm>
              <a:off x="1168" y="0"/>
              <a:ext cx="4552" cy="4088"/>
            </a:xfrm>
            <a:custGeom>
              <a:avLst/>
              <a:gdLst>
                <a:gd name="T0" fmla="*/ 3914 w 4723"/>
                <a:gd name="T1" fmla="*/ 0 h 4265"/>
                <a:gd name="T2" fmla="*/ 4260 w 4723"/>
                <a:gd name="T3" fmla="*/ 0 h 4265"/>
                <a:gd name="T4" fmla="*/ 4062 w 4723"/>
                <a:gd name="T5" fmla="*/ 2332 h 4265"/>
                <a:gd name="T6" fmla="*/ 2264 w 4723"/>
                <a:gd name="T7" fmla="*/ 3713 h 4265"/>
                <a:gd name="T8" fmla="*/ 0 w 4723"/>
                <a:gd name="T9" fmla="*/ 3420 h 4265"/>
                <a:gd name="T10" fmla="*/ 3140 w 4723"/>
                <a:gd name="T11" fmla="*/ 3049 h 4265"/>
                <a:gd name="T12" fmla="*/ 3914 w 4723"/>
                <a:gd name="T13" fmla="*/ 0 h 4265"/>
              </a:gdLst>
              <a:ahLst/>
              <a:cxnLst>
                <a:cxn ang="0">
                  <a:pos x="T0" y="T1"/>
                </a:cxn>
                <a:cxn ang="0">
                  <a:pos x="T2" y="T3"/>
                </a:cxn>
                <a:cxn ang="0">
                  <a:pos x="T4" y="T5"/>
                </a:cxn>
                <a:cxn ang="0">
                  <a:pos x="T6" y="T7"/>
                </a:cxn>
                <a:cxn ang="0">
                  <a:pos x="T8" y="T9"/>
                </a:cxn>
                <a:cxn ang="0">
                  <a:pos x="T10" y="T11"/>
                </a:cxn>
                <a:cxn ang="0">
                  <a:pos x="T12" y="T13"/>
                </a:cxn>
              </a:cxnLst>
              <a:rect l="0" t="0" r="r" b="b"/>
              <a:pathLst>
                <a:path w="4723" h="4265">
                  <a:moveTo>
                    <a:pt x="3914" y="0"/>
                  </a:moveTo>
                  <a:lnTo>
                    <a:pt x="4260" y="0"/>
                  </a:lnTo>
                  <a:cubicBezTo>
                    <a:pt x="4260" y="0"/>
                    <a:pt x="4723" y="1041"/>
                    <a:pt x="4062" y="2332"/>
                  </a:cubicBezTo>
                  <a:cubicBezTo>
                    <a:pt x="3458" y="3437"/>
                    <a:pt x="2264" y="3713"/>
                    <a:pt x="2264" y="3713"/>
                  </a:cubicBezTo>
                  <a:cubicBezTo>
                    <a:pt x="991" y="4020"/>
                    <a:pt x="0" y="3420"/>
                    <a:pt x="0" y="3420"/>
                  </a:cubicBezTo>
                  <a:cubicBezTo>
                    <a:pt x="0" y="3420"/>
                    <a:pt x="1732" y="4265"/>
                    <a:pt x="3140" y="3049"/>
                  </a:cubicBezTo>
                  <a:cubicBezTo>
                    <a:pt x="4525" y="1699"/>
                    <a:pt x="3914" y="0"/>
                    <a:pt x="3914" y="0"/>
                  </a:cubicBezTo>
                  <a:close/>
                </a:path>
              </a:pathLst>
            </a:custGeom>
            <a:solidFill>
              <a:schemeClr val="accent2">
                <a:alpha val="50000"/>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083" name="Freeform 11"/>
            <p:cNvSpPr>
              <a:spLocks/>
            </p:cNvSpPr>
            <p:nvPr/>
          </p:nvSpPr>
          <p:spPr bwMode="gray">
            <a:xfrm>
              <a:off x="912" y="0"/>
              <a:ext cx="4552" cy="4116"/>
            </a:xfrm>
            <a:custGeom>
              <a:avLst/>
              <a:gdLst>
                <a:gd name="T0" fmla="*/ 3280 w 4723"/>
                <a:gd name="T1" fmla="*/ 0 h 4294"/>
                <a:gd name="T2" fmla="*/ 4260 w 4723"/>
                <a:gd name="T3" fmla="*/ 0 h 4294"/>
                <a:gd name="T4" fmla="*/ 4062 w 4723"/>
                <a:gd name="T5" fmla="*/ 2332 h 4294"/>
                <a:gd name="T6" fmla="*/ 2264 w 4723"/>
                <a:gd name="T7" fmla="*/ 3713 h 4294"/>
                <a:gd name="T8" fmla="*/ 0 w 4723"/>
                <a:gd name="T9" fmla="*/ 3420 h 4294"/>
                <a:gd name="T10" fmla="*/ 2919 w 4723"/>
                <a:gd name="T11" fmla="*/ 2589 h 4294"/>
                <a:gd name="T12" fmla="*/ 3280 w 4723"/>
                <a:gd name="T13" fmla="*/ 0 h 4294"/>
              </a:gdLst>
              <a:ahLst/>
              <a:cxnLst>
                <a:cxn ang="0">
                  <a:pos x="T0" y="T1"/>
                </a:cxn>
                <a:cxn ang="0">
                  <a:pos x="T2" y="T3"/>
                </a:cxn>
                <a:cxn ang="0">
                  <a:pos x="T4" y="T5"/>
                </a:cxn>
                <a:cxn ang="0">
                  <a:pos x="T6" y="T7"/>
                </a:cxn>
                <a:cxn ang="0">
                  <a:pos x="T8" y="T9"/>
                </a:cxn>
                <a:cxn ang="0">
                  <a:pos x="T10" y="T11"/>
                </a:cxn>
                <a:cxn ang="0">
                  <a:pos x="T12" y="T13"/>
                </a:cxn>
              </a:cxnLst>
              <a:rect l="0" t="0" r="r" b="b"/>
              <a:pathLst>
                <a:path w="4723" h="4294">
                  <a:moveTo>
                    <a:pt x="3280" y="0"/>
                  </a:moveTo>
                  <a:lnTo>
                    <a:pt x="4260" y="0"/>
                  </a:lnTo>
                  <a:cubicBezTo>
                    <a:pt x="4260" y="0"/>
                    <a:pt x="4723" y="1041"/>
                    <a:pt x="4062" y="2332"/>
                  </a:cubicBezTo>
                  <a:cubicBezTo>
                    <a:pt x="3458" y="3437"/>
                    <a:pt x="2264" y="3713"/>
                    <a:pt x="2264" y="3713"/>
                  </a:cubicBezTo>
                  <a:cubicBezTo>
                    <a:pt x="991" y="4020"/>
                    <a:pt x="0" y="3420"/>
                    <a:pt x="0" y="3420"/>
                  </a:cubicBezTo>
                  <a:cubicBezTo>
                    <a:pt x="0" y="3420"/>
                    <a:pt x="1575" y="4294"/>
                    <a:pt x="2919" y="2589"/>
                  </a:cubicBezTo>
                  <a:cubicBezTo>
                    <a:pt x="3792" y="1350"/>
                    <a:pt x="3280" y="0"/>
                    <a:pt x="3280" y="0"/>
                  </a:cubicBezTo>
                  <a:close/>
                </a:path>
              </a:pathLst>
            </a:cu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084" name="Freeform 12"/>
            <p:cNvSpPr>
              <a:spLocks/>
            </p:cNvSpPr>
            <p:nvPr/>
          </p:nvSpPr>
          <p:spPr bwMode="gray">
            <a:xfrm>
              <a:off x="37" y="0"/>
              <a:ext cx="4651" cy="4328"/>
            </a:xfrm>
            <a:custGeom>
              <a:avLst/>
              <a:gdLst>
                <a:gd name="T0" fmla="*/ 4173 w 4825"/>
                <a:gd name="T1" fmla="*/ 0 h 4515"/>
                <a:gd name="T2" fmla="*/ 4286 w 4825"/>
                <a:gd name="T3" fmla="*/ 0 h 4515"/>
                <a:gd name="T4" fmla="*/ 4074 w 4825"/>
                <a:gd name="T5" fmla="*/ 2333 h 4515"/>
                <a:gd name="T6" fmla="*/ 2268 w 4825"/>
                <a:gd name="T7" fmla="*/ 3751 h 4515"/>
                <a:gd name="T8" fmla="*/ 0 w 4825"/>
                <a:gd name="T9" fmla="*/ 3410 h 4515"/>
                <a:gd name="T10" fmla="*/ 3498 w 4825"/>
                <a:gd name="T11" fmla="*/ 2967 h 4515"/>
                <a:gd name="T12" fmla="*/ 4173 w 4825"/>
                <a:gd name="T13" fmla="*/ 0 h 4515"/>
              </a:gdLst>
              <a:ahLst/>
              <a:cxnLst>
                <a:cxn ang="0">
                  <a:pos x="T0" y="T1"/>
                </a:cxn>
                <a:cxn ang="0">
                  <a:pos x="T2" y="T3"/>
                </a:cxn>
                <a:cxn ang="0">
                  <a:pos x="T4" y="T5"/>
                </a:cxn>
                <a:cxn ang="0">
                  <a:pos x="T6" y="T7"/>
                </a:cxn>
                <a:cxn ang="0">
                  <a:pos x="T8" y="T9"/>
                </a:cxn>
                <a:cxn ang="0">
                  <a:pos x="T10" y="T11"/>
                </a:cxn>
                <a:cxn ang="0">
                  <a:pos x="T12" y="T13"/>
                </a:cxn>
              </a:cxnLst>
              <a:rect l="0" t="0" r="r" b="b"/>
              <a:pathLst>
                <a:path w="4825" h="4515">
                  <a:moveTo>
                    <a:pt x="4173" y="0"/>
                  </a:moveTo>
                  <a:lnTo>
                    <a:pt x="4286" y="0"/>
                  </a:lnTo>
                  <a:cubicBezTo>
                    <a:pt x="4286" y="0"/>
                    <a:pt x="4735" y="1045"/>
                    <a:pt x="4074" y="2333"/>
                  </a:cubicBezTo>
                  <a:cubicBezTo>
                    <a:pt x="3470" y="3435"/>
                    <a:pt x="2268" y="3751"/>
                    <a:pt x="2268" y="3751"/>
                  </a:cubicBezTo>
                  <a:cubicBezTo>
                    <a:pt x="995" y="4057"/>
                    <a:pt x="0" y="3410"/>
                    <a:pt x="0" y="3410"/>
                  </a:cubicBezTo>
                  <a:cubicBezTo>
                    <a:pt x="0" y="3410"/>
                    <a:pt x="1834" y="4515"/>
                    <a:pt x="3498" y="2967"/>
                  </a:cubicBezTo>
                  <a:cubicBezTo>
                    <a:pt x="4825" y="1565"/>
                    <a:pt x="4173" y="0"/>
                    <a:pt x="4173" y="0"/>
                  </a:cubicBezTo>
                  <a:close/>
                </a:path>
              </a:pathLst>
            </a:cu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085" name="Freeform 13"/>
            <p:cNvSpPr>
              <a:spLocks/>
            </p:cNvSpPr>
            <p:nvPr/>
          </p:nvSpPr>
          <p:spPr bwMode="gray">
            <a:xfrm>
              <a:off x="-6" y="0"/>
              <a:ext cx="4569" cy="4132"/>
            </a:xfrm>
            <a:custGeom>
              <a:avLst/>
              <a:gdLst>
                <a:gd name="T0" fmla="*/ 3526 w 4741"/>
                <a:gd name="T1" fmla="*/ 0 h 4311"/>
                <a:gd name="T2" fmla="*/ 4266 w 4741"/>
                <a:gd name="T3" fmla="*/ 0 h 4311"/>
                <a:gd name="T4" fmla="*/ 4080 w 4741"/>
                <a:gd name="T5" fmla="*/ 2340 h 4311"/>
                <a:gd name="T6" fmla="*/ 2274 w 4741"/>
                <a:gd name="T7" fmla="*/ 3762 h 4311"/>
                <a:gd name="T8" fmla="*/ 6 w 4741"/>
                <a:gd name="T9" fmla="*/ 3420 h 4311"/>
                <a:gd name="T10" fmla="*/ 6 w 4741"/>
                <a:gd name="T11" fmla="*/ 3276 h 4311"/>
                <a:gd name="T12" fmla="*/ 3177 w 4741"/>
                <a:gd name="T13" fmla="*/ 2967 h 4311"/>
                <a:gd name="T14" fmla="*/ 3526 w 4741"/>
                <a:gd name="T15" fmla="*/ 0 h 43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41" h="4311">
                  <a:moveTo>
                    <a:pt x="3526" y="0"/>
                  </a:moveTo>
                  <a:lnTo>
                    <a:pt x="4266" y="0"/>
                  </a:lnTo>
                  <a:cubicBezTo>
                    <a:pt x="4266" y="0"/>
                    <a:pt x="4741" y="1049"/>
                    <a:pt x="4080" y="2340"/>
                  </a:cubicBezTo>
                  <a:cubicBezTo>
                    <a:pt x="3476" y="3445"/>
                    <a:pt x="2274" y="3762"/>
                    <a:pt x="2274" y="3762"/>
                  </a:cubicBezTo>
                  <a:cubicBezTo>
                    <a:pt x="1001" y="4069"/>
                    <a:pt x="6" y="3420"/>
                    <a:pt x="6" y="3420"/>
                  </a:cubicBezTo>
                  <a:cubicBezTo>
                    <a:pt x="6" y="3420"/>
                    <a:pt x="6" y="3348"/>
                    <a:pt x="6" y="3276"/>
                  </a:cubicBezTo>
                  <a:cubicBezTo>
                    <a:pt x="0" y="3281"/>
                    <a:pt x="1687" y="4311"/>
                    <a:pt x="3177" y="2967"/>
                  </a:cubicBezTo>
                  <a:cubicBezTo>
                    <a:pt x="4492" y="1606"/>
                    <a:pt x="3526" y="0"/>
                    <a:pt x="3526" y="0"/>
                  </a:cubicBezTo>
                  <a:close/>
                </a:path>
              </a:pathLst>
            </a:cu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086" name="Freeform 14"/>
            <p:cNvSpPr>
              <a:spLocks/>
            </p:cNvSpPr>
            <p:nvPr/>
          </p:nvSpPr>
          <p:spPr bwMode="gray">
            <a:xfrm>
              <a:off x="75" y="0"/>
              <a:ext cx="4165" cy="4122"/>
            </a:xfrm>
            <a:custGeom>
              <a:avLst/>
              <a:gdLst>
                <a:gd name="T0" fmla="*/ 3442 w 4321"/>
                <a:gd name="T1" fmla="*/ 0 h 4300"/>
                <a:gd name="T2" fmla="*/ 3698 w 4321"/>
                <a:gd name="T3" fmla="*/ 0 h 4300"/>
                <a:gd name="T4" fmla="*/ 3648 w 4321"/>
                <a:gd name="T5" fmla="*/ 2413 h 4300"/>
                <a:gd name="T6" fmla="*/ 2086 w 4321"/>
                <a:gd name="T7" fmla="*/ 3687 h 4300"/>
                <a:gd name="T8" fmla="*/ 0 w 4321"/>
                <a:gd name="T9" fmla="*/ 3330 h 4300"/>
                <a:gd name="T10" fmla="*/ 3128 w 4321"/>
                <a:gd name="T11" fmla="*/ 2921 h 4300"/>
                <a:gd name="T12" fmla="*/ 3442 w 4321"/>
                <a:gd name="T13" fmla="*/ 0 h 4300"/>
              </a:gdLst>
              <a:ahLst/>
              <a:cxnLst>
                <a:cxn ang="0">
                  <a:pos x="T0" y="T1"/>
                </a:cxn>
                <a:cxn ang="0">
                  <a:pos x="T2" y="T3"/>
                </a:cxn>
                <a:cxn ang="0">
                  <a:pos x="T4" y="T5"/>
                </a:cxn>
                <a:cxn ang="0">
                  <a:pos x="T6" y="T7"/>
                </a:cxn>
                <a:cxn ang="0">
                  <a:pos x="T8" y="T9"/>
                </a:cxn>
                <a:cxn ang="0">
                  <a:pos x="T10" y="T11"/>
                </a:cxn>
                <a:cxn ang="0">
                  <a:pos x="T12" y="T13"/>
                </a:cxn>
              </a:cxnLst>
              <a:rect l="0" t="0" r="r" b="b"/>
              <a:pathLst>
                <a:path w="4321" h="4300">
                  <a:moveTo>
                    <a:pt x="3442" y="0"/>
                  </a:moveTo>
                  <a:lnTo>
                    <a:pt x="3698" y="0"/>
                  </a:lnTo>
                  <a:cubicBezTo>
                    <a:pt x="3698" y="0"/>
                    <a:pt x="4266" y="1152"/>
                    <a:pt x="3648" y="2413"/>
                  </a:cubicBezTo>
                  <a:cubicBezTo>
                    <a:pt x="3074" y="3448"/>
                    <a:pt x="2086" y="3687"/>
                    <a:pt x="2086" y="3687"/>
                  </a:cubicBezTo>
                  <a:cubicBezTo>
                    <a:pt x="815" y="3994"/>
                    <a:pt x="0" y="3330"/>
                    <a:pt x="0" y="3330"/>
                  </a:cubicBezTo>
                  <a:cubicBezTo>
                    <a:pt x="0" y="3330"/>
                    <a:pt x="1772" y="4300"/>
                    <a:pt x="3128" y="2921"/>
                  </a:cubicBezTo>
                  <a:cubicBezTo>
                    <a:pt x="4321" y="1571"/>
                    <a:pt x="3442" y="0"/>
                    <a:pt x="3442" y="0"/>
                  </a:cubicBezTo>
                  <a:close/>
                </a:path>
              </a:pathLst>
            </a:custGeom>
            <a:solidFill>
              <a:srgbClr val="FFFFFF">
                <a:alpha val="50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087" name="Freeform 15"/>
            <p:cNvSpPr>
              <a:spLocks/>
            </p:cNvSpPr>
            <p:nvPr/>
          </p:nvSpPr>
          <p:spPr bwMode="gray">
            <a:xfrm>
              <a:off x="0" y="0"/>
              <a:ext cx="4129" cy="3807"/>
            </a:xfrm>
            <a:custGeom>
              <a:avLst/>
              <a:gdLst>
                <a:gd name="T0" fmla="*/ 0 w 4284"/>
                <a:gd name="T1" fmla="*/ 2 h 3972"/>
                <a:gd name="T2" fmla="*/ 3570 w 4284"/>
                <a:gd name="T3" fmla="*/ 0 h 3972"/>
                <a:gd name="T4" fmla="*/ 3628 w 4284"/>
                <a:gd name="T5" fmla="*/ 2400 h 3972"/>
                <a:gd name="T6" fmla="*/ 2074 w 4284"/>
                <a:gd name="T7" fmla="*/ 3667 h 3972"/>
                <a:gd name="T8" fmla="*/ 0 w 4284"/>
                <a:gd name="T9" fmla="*/ 3312 h 3972"/>
                <a:gd name="T10" fmla="*/ 0 w 4284"/>
                <a:gd name="T11" fmla="*/ 2 h 3972"/>
              </a:gdLst>
              <a:ahLst/>
              <a:cxnLst>
                <a:cxn ang="0">
                  <a:pos x="T0" y="T1"/>
                </a:cxn>
                <a:cxn ang="0">
                  <a:pos x="T2" y="T3"/>
                </a:cxn>
                <a:cxn ang="0">
                  <a:pos x="T4" y="T5"/>
                </a:cxn>
                <a:cxn ang="0">
                  <a:pos x="T6" y="T7"/>
                </a:cxn>
                <a:cxn ang="0">
                  <a:pos x="T8" y="T9"/>
                </a:cxn>
                <a:cxn ang="0">
                  <a:pos x="T10" y="T11"/>
                </a:cxn>
              </a:cxnLst>
              <a:rect l="0" t="0" r="r" b="b"/>
              <a:pathLst>
                <a:path w="4284" h="3972">
                  <a:moveTo>
                    <a:pt x="0" y="2"/>
                  </a:moveTo>
                  <a:lnTo>
                    <a:pt x="3570" y="0"/>
                  </a:lnTo>
                  <a:cubicBezTo>
                    <a:pt x="3570" y="0"/>
                    <a:pt x="4284" y="1118"/>
                    <a:pt x="3628" y="2400"/>
                  </a:cubicBezTo>
                  <a:cubicBezTo>
                    <a:pt x="3028" y="3497"/>
                    <a:pt x="2074" y="3667"/>
                    <a:pt x="2074" y="3667"/>
                  </a:cubicBezTo>
                  <a:cubicBezTo>
                    <a:pt x="810" y="3972"/>
                    <a:pt x="0" y="3312"/>
                    <a:pt x="0" y="3312"/>
                  </a:cubicBezTo>
                  <a:lnTo>
                    <a:pt x="0" y="2"/>
                  </a:lnTo>
                  <a:close/>
                </a:path>
              </a:pathLst>
            </a:cu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3074" name="Rectangle 2"/>
          <p:cNvSpPr>
            <a:spLocks noGrp="1" noChangeArrowheads="1"/>
          </p:cNvSpPr>
          <p:nvPr>
            <p:ph type="ctrTitle"/>
          </p:nvPr>
        </p:nvSpPr>
        <p:spPr bwMode="black">
          <a:xfrm>
            <a:off x="304800" y="1633538"/>
            <a:ext cx="5715000" cy="1470025"/>
          </a:xfrm>
        </p:spPr>
        <p:txBody>
          <a:bodyPr/>
          <a:lstStyle>
            <a:lvl1pPr algn="l">
              <a:defRPr sz="4800">
                <a:solidFill>
                  <a:schemeClr val="tx2"/>
                </a:solidFill>
              </a:defRPr>
            </a:lvl1pPr>
          </a:lstStyle>
          <a:p>
            <a:pPr lvl="0"/>
            <a:r>
              <a:rPr lang="en-US" noProof="0" smtClean="0"/>
              <a:t>Click to edit Master title style</a:t>
            </a:r>
          </a:p>
        </p:txBody>
      </p:sp>
      <p:sp>
        <p:nvSpPr>
          <p:cNvPr id="3075" name="Rectangle 3"/>
          <p:cNvSpPr>
            <a:spLocks noGrp="1" noChangeArrowheads="1"/>
          </p:cNvSpPr>
          <p:nvPr>
            <p:ph type="subTitle" idx="1"/>
          </p:nvPr>
        </p:nvSpPr>
        <p:spPr>
          <a:xfrm>
            <a:off x="304800" y="3048000"/>
            <a:ext cx="5476875" cy="457200"/>
          </a:xfrm>
        </p:spPr>
        <p:txBody>
          <a:bodyPr/>
          <a:lstStyle>
            <a:lvl1pPr marL="0" indent="0" algn="dist">
              <a:buFontTx/>
              <a:buNone/>
              <a:defRPr sz="1800"/>
            </a:lvl1pPr>
          </a:lstStyle>
          <a:p>
            <a:pPr lvl="0"/>
            <a:r>
              <a:rPr lang="en-US" noProof="0" smtClean="0"/>
              <a:t>Click to edit Master subtitle style</a:t>
            </a:r>
          </a:p>
        </p:txBody>
      </p:sp>
      <p:sp>
        <p:nvSpPr>
          <p:cNvPr id="3076" name="Rectangle 4"/>
          <p:cNvSpPr>
            <a:spLocks noGrp="1" noChangeArrowheads="1"/>
          </p:cNvSpPr>
          <p:nvPr>
            <p:ph type="dt" sz="half" idx="2"/>
          </p:nvPr>
        </p:nvSpPr>
        <p:spPr>
          <a:xfrm>
            <a:off x="457200" y="6430963"/>
            <a:ext cx="1676400" cy="290512"/>
          </a:xfrm>
        </p:spPr>
        <p:txBody>
          <a:bodyPr/>
          <a:lstStyle>
            <a:lvl1pPr>
              <a:defRPr/>
            </a:lvl1pPr>
          </a:lstStyle>
          <a:p>
            <a:endParaRPr lang="en-US"/>
          </a:p>
        </p:txBody>
      </p:sp>
      <p:sp>
        <p:nvSpPr>
          <p:cNvPr id="3077" name="Rectangle 5"/>
          <p:cNvSpPr>
            <a:spLocks noGrp="1" noChangeArrowheads="1"/>
          </p:cNvSpPr>
          <p:nvPr>
            <p:ph type="ftr" sz="quarter" idx="3"/>
          </p:nvPr>
        </p:nvSpPr>
        <p:spPr>
          <a:xfrm>
            <a:off x="2351088" y="6430963"/>
            <a:ext cx="1905000" cy="290512"/>
          </a:xfrm>
        </p:spPr>
        <p:txBody>
          <a:bodyPr/>
          <a:lstStyle>
            <a:lvl1pPr>
              <a:defRPr/>
            </a:lvl1pPr>
          </a:lstStyle>
          <a:p>
            <a:endParaRPr lang="en-US"/>
          </a:p>
        </p:txBody>
      </p:sp>
      <p:sp>
        <p:nvSpPr>
          <p:cNvPr id="3078" name="Rectangle 6"/>
          <p:cNvSpPr>
            <a:spLocks noGrp="1" noChangeArrowheads="1"/>
          </p:cNvSpPr>
          <p:nvPr>
            <p:ph type="sldNum" sz="quarter" idx="4"/>
          </p:nvPr>
        </p:nvSpPr>
        <p:spPr>
          <a:xfrm>
            <a:off x="4419600" y="6430963"/>
            <a:ext cx="1828800" cy="290512"/>
          </a:xfrm>
        </p:spPr>
        <p:txBody>
          <a:bodyPr/>
          <a:lstStyle>
            <a:lvl1pPr>
              <a:defRPr/>
            </a:lvl1pPr>
          </a:lstStyle>
          <a:p>
            <a:fld id="{7CC5288E-5D0A-4A1D-AA6B-AE6AC06FE453}" type="slidenum">
              <a:rPr lang="en-US"/>
              <a:pPr/>
              <a:t>‹#›</a:t>
            </a:fld>
            <a:endParaRPr lang="en-US"/>
          </a:p>
        </p:txBody>
      </p:sp>
      <p:sp>
        <p:nvSpPr>
          <p:cNvPr id="3096" name="Text Box 24"/>
          <p:cNvSpPr txBox="1">
            <a:spLocks noChangeArrowheads="1"/>
          </p:cNvSpPr>
          <p:nvPr/>
        </p:nvSpPr>
        <p:spPr bwMode="gray">
          <a:xfrm>
            <a:off x="7315200" y="6019800"/>
            <a:ext cx="1303338"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200" b="0">
                <a:latin typeface="Arial Black" panose="020B0A04020102020204" pitchFamily="34" charset="0"/>
              </a:rPr>
              <a:t>L/O/G/O</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E761455-4CA9-4D37-92CA-1AC7D092D1DF}" type="slidenum">
              <a:rPr lang="en-US"/>
              <a:pPr/>
              <a:t>‹#›</a:t>
            </a:fld>
            <a:endParaRPr lang="en-US"/>
          </a:p>
        </p:txBody>
      </p:sp>
    </p:spTree>
    <p:extLst>
      <p:ext uri="{BB962C8B-B14F-4D97-AF65-F5344CB8AC3E}">
        <p14:creationId xmlns:p14="http://schemas.microsoft.com/office/powerpoint/2010/main" val="34626183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30200"/>
            <a:ext cx="2057400" cy="6070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330200"/>
            <a:ext cx="6019800" cy="6070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AE2442C-7DEE-4BB9-B6CE-F1E6FF869F7B}" type="slidenum">
              <a:rPr lang="en-US"/>
              <a:pPr/>
              <a:t>‹#›</a:t>
            </a:fld>
            <a:endParaRPr lang="en-US"/>
          </a:p>
        </p:txBody>
      </p:sp>
    </p:spTree>
    <p:extLst>
      <p:ext uri="{BB962C8B-B14F-4D97-AF65-F5344CB8AC3E}">
        <p14:creationId xmlns:p14="http://schemas.microsoft.com/office/powerpoint/2010/main" val="22265499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0200"/>
            <a:ext cx="8229600" cy="736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295400"/>
            <a:ext cx="4038600" cy="5105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95400"/>
            <a:ext cx="4038600" cy="5105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477000"/>
            <a:ext cx="2133600" cy="244475"/>
          </a:xfrm>
        </p:spPr>
        <p:txBody>
          <a:bodyPr/>
          <a:lstStyle>
            <a:lvl1pPr>
              <a:defRPr/>
            </a:lvl1pPr>
          </a:lstStyle>
          <a:p>
            <a:endParaRPr lang="en-US"/>
          </a:p>
        </p:txBody>
      </p:sp>
      <p:sp>
        <p:nvSpPr>
          <p:cNvPr id="6" name="Footer Placeholder 5"/>
          <p:cNvSpPr>
            <a:spLocks noGrp="1"/>
          </p:cNvSpPr>
          <p:nvPr>
            <p:ph type="ftr" sz="quarter" idx="11"/>
          </p:nvPr>
        </p:nvSpPr>
        <p:spPr>
          <a:xfrm>
            <a:off x="3124200" y="6477000"/>
            <a:ext cx="2895600" cy="244475"/>
          </a:xfrm>
        </p:spPr>
        <p:txBody>
          <a:bodyPr/>
          <a:lstStyle>
            <a:lvl1pPr>
              <a:defRPr/>
            </a:lvl1pPr>
          </a:lstStyle>
          <a:p>
            <a:endParaRPr lang="en-US"/>
          </a:p>
        </p:txBody>
      </p:sp>
      <p:sp>
        <p:nvSpPr>
          <p:cNvPr id="7" name="Slide Number Placeholder 6"/>
          <p:cNvSpPr>
            <a:spLocks noGrp="1"/>
          </p:cNvSpPr>
          <p:nvPr>
            <p:ph type="sldNum" sz="quarter" idx="12"/>
          </p:nvPr>
        </p:nvSpPr>
        <p:spPr>
          <a:xfrm>
            <a:off x="6553200" y="6477000"/>
            <a:ext cx="2133600" cy="244475"/>
          </a:xfrm>
        </p:spPr>
        <p:txBody>
          <a:bodyPr/>
          <a:lstStyle>
            <a:lvl1pPr>
              <a:defRPr/>
            </a:lvl1pPr>
          </a:lstStyle>
          <a:p>
            <a:fld id="{0EAD2DA5-0C51-4A03-BFD9-92AD56705E3F}" type="slidenum">
              <a:rPr lang="en-US"/>
              <a:pPr/>
              <a:t>‹#›</a:t>
            </a:fld>
            <a:endParaRPr lang="en-US"/>
          </a:p>
        </p:txBody>
      </p:sp>
    </p:spTree>
    <p:extLst>
      <p:ext uri="{BB962C8B-B14F-4D97-AF65-F5344CB8AC3E}">
        <p14:creationId xmlns:p14="http://schemas.microsoft.com/office/powerpoint/2010/main" val="32325100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6085" name="Freeform 5"/>
          <p:cNvSpPr>
            <a:spLocks/>
          </p:cNvSpPr>
          <p:nvPr/>
        </p:nvSpPr>
        <p:spPr bwMode="gray">
          <a:xfrm>
            <a:off x="-28575" y="5254625"/>
            <a:ext cx="2085975" cy="765175"/>
          </a:xfrm>
          <a:custGeom>
            <a:avLst/>
            <a:gdLst>
              <a:gd name="T0" fmla="*/ 17 w 1453"/>
              <a:gd name="T1" fmla="*/ 0 h 550"/>
              <a:gd name="T2" fmla="*/ 1453 w 1453"/>
              <a:gd name="T3" fmla="*/ 375 h 550"/>
              <a:gd name="T4" fmla="*/ 0 w 1453"/>
              <a:gd name="T5" fmla="*/ 265 h 550"/>
              <a:gd name="T6" fmla="*/ 17 w 1453"/>
              <a:gd name="T7" fmla="*/ 0 h 550"/>
            </a:gdLst>
            <a:ahLst/>
            <a:cxnLst>
              <a:cxn ang="0">
                <a:pos x="T0" y="T1"/>
              </a:cxn>
              <a:cxn ang="0">
                <a:pos x="T2" y="T3"/>
              </a:cxn>
              <a:cxn ang="0">
                <a:pos x="T4" y="T5"/>
              </a:cxn>
              <a:cxn ang="0">
                <a:pos x="T6" y="T7"/>
              </a:cxn>
            </a:cxnLst>
            <a:rect l="0" t="0" r="r" b="b"/>
            <a:pathLst>
              <a:path w="1453" h="550">
                <a:moveTo>
                  <a:pt x="17" y="0"/>
                </a:moveTo>
                <a:cubicBezTo>
                  <a:pt x="562" y="420"/>
                  <a:pt x="1453" y="375"/>
                  <a:pt x="1453" y="375"/>
                </a:cubicBezTo>
                <a:cubicBezTo>
                  <a:pt x="509" y="550"/>
                  <a:pt x="0" y="265"/>
                  <a:pt x="0" y="265"/>
                </a:cubicBezTo>
                <a:lnTo>
                  <a:pt x="17" y="0"/>
                </a:lnTo>
                <a:close/>
              </a:path>
            </a:pathLst>
          </a:custGeom>
          <a:solidFill>
            <a:schemeClr val="accent1">
              <a:alpha val="50000"/>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086" name="Freeform 6"/>
          <p:cNvSpPr>
            <a:spLocks/>
          </p:cNvSpPr>
          <p:nvPr/>
        </p:nvSpPr>
        <p:spPr bwMode="gray">
          <a:xfrm>
            <a:off x="3933825" y="0"/>
            <a:ext cx="4438650" cy="5500688"/>
          </a:xfrm>
          <a:custGeom>
            <a:avLst/>
            <a:gdLst>
              <a:gd name="T0" fmla="*/ 2121 w 2796"/>
              <a:gd name="T1" fmla="*/ 0 h 3465"/>
              <a:gd name="T2" fmla="*/ 2796 w 2796"/>
              <a:gd name="T3" fmla="*/ 0 h 3465"/>
              <a:gd name="T4" fmla="*/ 2194 w 2796"/>
              <a:gd name="T5" fmla="*/ 2039 h 3465"/>
              <a:gd name="T6" fmla="*/ 0 w 2796"/>
              <a:gd name="T7" fmla="*/ 3465 h 3465"/>
              <a:gd name="T8" fmla="*/ 1417 w 2796"/>
              <a:gd name="T9" fmla="*/ 2687 h 3465"/>
              <a:gd name="T10" fmla="*/ 2121 w 2796"/>
              <a:gd name="T11" fmla="*/ 0 h 3465"/>
            </a:gdLst>
            <a:ahLst/>
            <a:cxnLst>
              <a:cxn ang="0">
                <a:pos x="T0" y="T1"/>
              </a:cxn>
              <a:cxn ang="0">
                <a:pos x="T2" y="T3"/>
              </a:cxn>
              <a:cxn ang="0">
                <a:pos x="T4" y="T5"/>
              </a:cxn>
              <a:cxn ang="0">
                <a:pos x="T6" y="T7"/>
              </a:cxn>
              <a:cxn ang="0">
                <a:pos x="T8" y="T9"/>
              </a:cxn>
              <a:cxn ang="0">
                <a:pos x="T10" y="T11"/>
              </a:cxn>
            </a:cxnLst>
            <a:rect l="0" t="0" r="r" b="b"/>
            <a:pathLst>
              <a:path w="2796" h="3465">
                <a:moveTo>
                  <a:pt x="2121" y="0"/>
                </a:moveTo>
                <a:lnTo>
                  <a:pt x="2796" y="0"/>
                </a:lnTo>
                <a:cubicBezTo>
                  <a:pt x="2796" y="0"/>
                  <a:pt x="2770" y="1204"/>
                  <a:pt x="2194" y="2039"/>
                </a:cubicBezTo>
                <a:cubicBezTo>
                  <a:pt x="1655" y="2992"/>
                  <a:pt x="466" y="3429"/>
                  <a:pt x="0" y="3465"/>
                </a:cubicBezTo>
                <a:cubicBezTo>
                  <a:pt x="576" y="3274"/>
                  <a:pt x="1033" y="3068"/>
                  <a:pt x="1417" y="2687"/>
                </a:cubicBezTo>
                <a:cubicBezTo>
                  <a:pt x="1737" y="2378"/>
                  <a:pt x="2432" y="1407"/>
                  <a:pt x="2121" y="0"/>
                </a:cubicBezTo>
                <a:close/>
              </a:path>
            </a:pathLst>
          </a:custGeom>
          <a:solidFill>
            <a:schemeClr val="accent1">
              <a:alpha val="30000"/>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088" name="Freeform 8"/>
          <p:cNvSpPr>
            <a:spLocks/>
          </p:cNvSpPr>
          <p:nvPr/>
        </p:nvSpPr>
        <p:spPr bwMode="gray">
          <a:xfrm>
            <a:off x="58738" y="0"/>
            <a:ext cx="7953375" cy="6767513"/>
          </a:xfrm>
          <a:custGeom>
            <a:avLst/>
            <a:gdLst>
              <a:gd name="T0" fmla="*/ 3986 w 5010"/>
              <a:gd name="T1" fmla="*/ 0 h 4263"/>
              <a:gd name="T2" fmla="*/ 4992 w 5010"/>
              <a:gd name="T3" fmla="*/ 0 h 4263"/>
              <a:gd name="T4" fmla="*/ 4352 w 5010"/>
              <a:gd name="T5" fmla="*/ 2240 h 4263"/>
              <a:gd name="T6" fmla="*/ 2185 w 5010"/>
              <a:gd name="T7" fmla="*/ 3529 h 4263"/>
              <a:gd name="T8" fmla="*/ 0 w 5010"/>
              <a:gd name="T9" fmla="*/ 3269 h 4263"/>
              <a:gd name="T10" fmla="*/ 3401 w 5010"/>
              <a:gd name="T11" fmla="*/ 2779 h 4263"/>
              <a:gd name="T12" fmla="*/ 3986 w 5010"/>
              <a:gd name="T13" fmla="*/ 0 h 4263"/>
            </a:gdLst>
            <a:ahLst/>
            <a:cxnLst>
              <a:cxn ang="0">
                <a:pos x="T0" y="T1"/>
              </a:cxn>
              <a:cxn ang="0">
                <a:pos x="T2" y="T3"/>
              </a:cxn>
              <a:cxn ang="0">
                <a:pos x="T4" y="T5"/>
              </a:cxn>
              <a:cxn ang="0">
                <a:pos x="T6" y="T7"/>
              </a:cxn>
              <a:cxn ang="0">
                <a:pos x="T8" y="T9"/>
              </a:cxn>
              <a:cxn ang="0">
                <a:pos x="T10" y="T11"/>
              </a:cxn>
              <a:cxn ang="0">
                <a:pos x="T12" y="T13"/>
              </a:cxn>
            </a:cxnLst>
            <a:rect l="0" t="0" r="r" b="b"/>
            <a:pathLst>
              <a:path w="5010" h="4263">
                <a:moveTo>
                  <a:pt x="3986" y="0"/>
                </a:moveTo>
                <a:lnTo>
                  <a:pt x="4992" y="0"/>
                </a:lnTo>
                <a:cubicBezTo>
                  <a:pt x="5010" y="485"/>
                  <a:pt x="4937" y="1417"/>
                  <a:pt x="4352" y="2240"/>
                </a:cubicBezTo>
                <a:cubicBezTo>
                  <a:pt x="3428" y="3447"/>
                  <a:pt x="2185" y="3529"/>
                  <a:pt x="2185" y="3529"/>
                </a:cubicBezTo>
                <a:cubicBezTo>
                  <a:pt x="958" y="3822"/>
                  <a:pt x="0" y="3269"/>
                  <a:pt x="0" y="3269"/>
                </a:cubicBezTo>
                <a:cubicBezTo>
                  <a:pt x="0" y="3269"/>
                  <a:pt x="1797" y="4263"/>
                  <a:pt x="3401" y="2779"/>
                </a:cubicBezTo>
                <a:cubicBezTo>
                  <a:pt x="4598" y="1527"/>
                  <a:pt x="3986" y="0"/>
                  <a:pt x="3986" y="0"/>
                </a:cubicBezTo>
                <a:close/>
              </a:path>
            </a:pathLst>
          </a:custGeom>
          <a:solidFill>
            <a:schemeClr val="accent1">
              <a:alpha val="39999"/>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090" name="Freeform 10"/>
          <p:cNvSpPr>
            <a:spLocks/>
          </p:cNvSpPr>
          <p:nvPr/>
        </p:nvSpPr>
        <p:spPr bwMode="gray">
          <a:xfrm>
            <a:off x="119063" y="0"/>
            <a:ext cx="6673850" cy="6543675"/>
          </a:xfrm>
          <a:custGeom>
            <a:avLst/>
            <a:gdLst>
              <a:gd name="T0" fmla="*/ 3318 w 4204"/>
              <a:gd name="T1" fmla="*/ 0 h 4122"/>
              <a:gd name="T2" fmla="*/ 3747 w 4204"/>
              <a:gd name="T3" fmla="*/ 0 h 4122"/>
              <a:gd name="T4" fmla="*/ 3573 w 4204"/>
              <a:gd name="T5" fmla="*/ 2277 h 4122"/>
              <a:gd name="T6" fmla="*/ 2011 w 4204"/>
              <a:gd name="T7" fmla="*/ 3534 h 4122"/>
              <a:gd name="T8" fmla="*/ 0 w 4204"/>
              <a:gd name="T9" fmla="*/ 3192 h 4122"/>
              <a:gd name="T10" fmla="*/ 3015 w 4204"/>
              <a:gd name="T11" fmla="*/ 2800 h 4122"/>
              <a:gd name="T12" fmla="*/ 3318 w 4204"/>
              <a:gd name="T13" fmla="*/ 0 h 4122"/>
            </a:gdLst>
            <a:ahLst/>
            <a:cxnLst>
              <a:cxn ang="0">
                <a:pos x="T0" y="T1"/>
              </a:cxn>
              <a:cxn ang="0">
                <a:pos x="T2" y="T3"/>
              </a:cxn>
              <a:cxn ang="0">
                <a:pos x="T4" y="T5"/>
              </a:cxn>
              <a:cxn ang="0">
                <a:pos x="T6" y="T7"/>
              </a:cxn>
              <a:cxn ang="0">
                <a:pos x="T8" y="T9"/>
              </a:cxn>
              <a:cxn ang="0">
                <a:pos x="T10" y="T11"/>
              </a:cxn>
              <a:cxn ang="0">
                <a:pos x="T12" y="T13"/>
              </a:cxn>
            </a:cxnLst>
            <a:rect l="0" t="0" r="r" b="b"/>
            <a:pathLst>
              <a:path w="4204" h="4122">
                <a:moveTo>
                  <a:pt x="3318" y="0"/>
                </a:moveTo>
                <a:lnTo>
                  <a:pt x="3747" y="0"/>
                </a:lnTo>
                <a:cubicBezTo>
                  <a:pt x="3747" y="0"/>
                  <a:pt x="4204" y="1051"/>
                  <a:pt x="3573" y="2277"/>
                </a:cubicBezTo>
                <a:cubicBezTo>
                  <a:pt x="3024" y="3255"/>
                  <a:pt x="2011" y="3534"/>
                  <a:pt x="2011" y="3534"/>
                </a:cubicBezTo>
                <a:cubicBezTo>
                  <a:pt x="786" y="3829"/>
                  <a:pt x="0" y="3192"/>
                  <a:pt x="0" y="3192"/>
                </a:cubicBezTo>
                <a:cubicBezTo>
                  <a:pt x="0" y="3192"/>
                  <a:pt x="1708" y="4122"/>
                  <a:pt x="3015" y="2800"/>
                </a:cubicBezTo>
                <a:cubicBezTo>
                  <a:pt x="4165" y="1506"/>
                  <a:pt x="3318" y="0"/>
                  <a:pt x="3318" y="0"/>
                </a:cubicBezTo>
                <a:close/>
              </a:path>
            </a:pathLst>
          </a:custGeom>
          <a:solidFill>
            <a:schemeClr val="accent1">
              <a:alpha val="50000"/>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091" name="Freeform 11"/>
          <p:cNvSpPr>
            <a:spLocks/>
          </p:cNvSpPr>
          <p:nvPr/>
        </p:nvSpPr>
        <p:spPr bwMode="gray">
          <a:xfrm>
            <a:off x="0" y="0"/>
            <a:ext cx="6386513" cy="6043613"/>
          </a:xfrm>
          <a:custGeom>
            <a:avLst/>
            <a:gdLst>
              <a:gd name="T0" fmla="*/ 0 w 4023"/>
              <a:gd name="T1" fmla="*/ 2 h 3807"/>
              <a:gd name="T2" fmla="*/ 3547 w 4023"/>
              <a:gd name="T3" fmla="*/ 0 h 3807"/>
              <a:gd name="T4" fmla="*/ 3465 w 4023"/>
              <a:gd name="T5" fmla="*/ 2258 h 3807"/>
              <a:gd name="T6" fmla="*/ 2022 w 4023"/>
              <a:gd name="T7" fmla="*/ 3515 h 3807"/>
              <a:gd name="T8" fmla="*/ 0 w 4023"/>
              <a:gd name="T9" fmla="*/ 3174 h 3807"/>
              <a:gd name="T10" fmla="*/ 0 w 4023"/>
              <a:gd name="T11" fmla="*/ 2 h 3807"/>
            </a:gdLst>
            <a:ahLst/>
            <a:cxnLst>
              <a:cxn ang="0">
                <a:pos x="T0" y="T1"/>
              </a:cxn>
              <a:cxn ang="0">
                <a:pos x="T2" y="T3"/>
              </a:cxn>
              <a:cxn ang="0">
                <a:pos x="T4" y="T5"/>
              </a:cxn>
              <a:cxn ang="0">
                <a:pos x="T6" y="T7"/>
              </a:cxn>
              <a:cxn ang="0">
                <a:pos x="T8" y="T9"/>
              </a:cxn>
              <a:cxn ang="0">
                <a:pos x="T10" y="T11"/>
              </a:cxn>
            </a:cxnLst>
            <a:rect l="0" t="0" r="r" b="b"/>
            <a:pathLst>
              <a:path w="4023" h="3807">
                <a:moveTo>
                  <a:pt x="0" y="2"/>
                </a:moveTo>
                <a:lnTo>
                  <a:pt x="3547" y="0"/>
                </a:lnTo>
                <a:cubicBezTo>
                  <a:pt x="3547" y="0"/>
                  <a:pt x="4023" y="1115"/>
                  <a:pt x="3465" y="2258"/>
                </a:cubicBezTo>
                <a:cubicBezTo>
                  <a:pt x="2880" y="3310"/>
                  <a:pt x="2022" y="3515"/>
                  <a:pt x="2022" y="3515"/>
                </a:cubicBezTo>
                <a:cubicBezTo>
                  <a:pt x="790" y="3807"/>
                  <a:pt x="0" y="3174"/>
                  <a:pt x="0" y="3174"/>
                </a:cubicBezTo>
                <a:lnTo>
                  <a:pt x="0" y="2"/>
                </a:lnTo>
                <a:close/>
              </a:path>
            </a:pathLst>
          </a:cu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092" name="Rectangle 12"/>
          <p:cNvSpPr>
            <a:spLocks noGrp="1" noChangeArrowheads="1"/>
          </p:cNvSpPr>
          <p:nvPr>
            <p:ph type="ctrTitle"/>
          </p:nvPr>
        </p:nvSpPr>
        <p:spPr bwMode="black">
          <a:xfrm>
            <a:off x="304800" y="1633538"/>
            <a:ext cx="5715000" cy="1470025"/>
          </a:xfrm>
        </p:spPr>
        <p:txBody>
          <a:bodyPr/>
          <a:lstStyle>
            <a:lvl1pPr algn="l">
              <a:defRPr sz="4400">
                <a:solidFill>
                  <a:schemeClr val="bg1"/>
                </a:solidFill>
              </a:defRPr>
            </a:lvl1pPr>
          </a:lstStyle>
          <a:p>
            <a:pPr lvl="0"/>
            <a:r>
              <a:rPr lang="en-US" noProof="0" smtClean="0"/>
              <a:t>Click to edit Master title style</a:t>
            </a:r>
          </a:p>
        </p:txBody>
      </p:sp>
      <p:sp>
        <p:nvSpPr>
          <p:cNvPr id="46093" name="Rectangle 13"/>
          <p:cNvSpPr>
            <a:spLocks noGrp="1" noChangeArrowheads="1"/>
          </p:cNvSpPr>
          <p:nvPr>
            <p:ph type="subTitle" idx="1"/>
          </p:nvPr>
        </p:nvSpPr>
        <p:spPr>
          <a:xfrm>
            <a:off x="304800" y="3048000"/>
            <a:ext cx="5476875" cy="1219200"/>
          </a:xfrm>
        </p:spPr>
        <p:txBody>
          <a:bodyPr/>
          <a:lstStyle>
            <a:lvl1pPr marL="0" indent="0">
              <a:buFontTx/>
              <a:buNone/>
              <a:defRPr sz="2000">
                <a:solidFill>
                  <a:schemeClr val="bg1"/>
                </a:solidFill>
              </a:defRPr>
            </a:lvl1pPr>
          </a:lstStyle>
          <a:p>
            <a:pPr lvl="0"/>
            <a:r>
              <a:rPr lang="en-US" noProof="0" smtClean="0"/>
              <a:t>Click to edit Master subtitle style</a:t>
            </a:r>
          </a:p>
        </p:txBody>
      </p:sp>
      <p:sp>
        <p:nvSpPr>
          <p:cNvPr id="46094" name="Rectangle 14"/>
          <p:cNvSpPr>
            <a:spLocks noGrp="1" noChangeArrowheads="1"/>
          </p:cNvSpPr>
          <p:nvPr>
            <p:ph type="dt" sz="half" idx="2"/>
          </p:nvPr>
        </p:nvSpPr>
        <p:spPr>
          <a:xfrm>
            <a:off x="457200" y="6430963"/>
            <a:ext cx="1676400" cy="290512"/>
          </a:xfrm>
        </p:spPr>
        <p:txBody>
          <a:bodyPr/>
          <a:lstStyle>
            <a:lvl1pPr>
              <a:defRPr/>
            </a:lvl1pPr>
          </a:lstStyle>
          <a:p>
            <a:endParaRPr lang="en-US"/>
          </a:p>
        </p:txBody>
      </p:sp>
      <p:sp>
        <p:nvSpPr>
          <p:cNvPr id="46095" name="Rectangle 15"/>
          <p:cNvSpPr>
            <a:spLocks noGrp="1" noChangeArrowheads="1"/>
          </p:cNvSpPr>
          <p:nvPr>
            <p:ph type="ftr" sz="quarter" idx="3"/>
          </p:nvPr>
        </p:nvSpPr>
        <p:spPr>
          <a:xfrm>
            <a:off x="2351088" y="6430963"/>
            <a:ext cx="1905000" cy="290512"/>
          </a:xfrm>
        </p:spPr>
        <p:txBody>
          <a:bodyPr/>
          <a:lstStyle>
            <a:lvl1pPr>
              <a:defRPr/>
            </a:lvl1pPr>
          </a:lstStyle>
          <a:p>
            <a:endParaRPr lang="en-US"/>
          </a:p>
        </p:txBody>
      </p:sp>
      <p:sp>
        <p:nvSpPr>
          <p:cNvPr id="46096" name="Rectangle 16"/>
          <p:cNvSpPr>
            <a:spLocks noGrp="1" noChangeArrowheads="1"/>
          </p:cNvSpPr>
          <p:nvPr>
            <p:ph type="sldNum" sz="quarter" idx="4"/>
          </p:nvPr>
        </p:nvSpPr>
        <p:spPr>
          <a:xfrm>
            <a:off x="4419600" y="6430963"/>
            <a:ext cx="1828800" cy="290512"/>
          </a:xfrm>
        </p:spPr>
        <p:txBody>
          <a:bodyPr/>
          <a:lstStyle>
            <a:lvl1pPr>
              <a:defRPr/>
            </a:lvl1pPr>
          </a:lstStyle>
          <a:p>
            <a:fld id="{631D2CD6-9472-4290-AB29-3FFA147B791C}" type="slidenum">
              <a:rPr lang="en-US"/>
              <a:pPr/>
              <a:t>‹#›</a:t>
            </a:fld>
            <a:endParaRPr lang="en-US"/>
          </a:p>
        </p:txBody>
      </p:sp>
      <p:sp>
        <p:nvSpPr>
          <p:cNvPr id="46097" name="Text Box 17"/>
          <p:cNvSpPr txBox="1">
            <a:spLocks noChangeArrowheads="1"/>
          </p:cNvSpPr>
          <p:nvPr/>
        </p:nvSpPr>
        <p:spPr bwMode="gray">
          <a:xfrm>
            <a:off x="7315200" y="6019800"/>
            <a:ext cx="1303338"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200" b="0">
                <a:latin typeface="Arial Black" panose="020B0A04020102020204" pitchFamily="34" charset="0"/>
              </a:rPr>
              <a:t>L/O/G/O</a:t>
            </a: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B077CE4-112E-4E52-9028-BEF847B38D32}" type="slidenum">
              <a:rPr lang="en-US"/>
              <a:pPr/>
              <a:t>‹#›</a:t>
            </a:fld>
            <a:endParaRPr lang="en-US"/>
          </a:p>
        </p:txBody>
      </p:sp>
    </p:spTree>
    <p:extLst>
      <p:ext uri="{BB962C8B-B14F-4D97-AF65-F5344CB8AC3E}">
        <p14:creationId xmlns:p14="http://schemas.microsoft.com/office/powerpoint/2010/main" val="23027168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60A3A329-0D82-44C0-AC90-3F6AE3973F0F}" type="slidenum">
              <a:rPr lang="en-US"/>
              <a:pPr/>
              <a:t>‹#›</a:t>
            </a:fld>
            <a:endParaRPr lang="en-US"/>
          </a:p>
        </p:txBody>
      </p:sp>
    </p:spTree>
    <p:extLst>
      <p:ext uri="{BB962C8B-B14F-4D97-AF65-F5344CB8AC3E}">
        <p14:creationId xmlns:p14="http://schemas.microsoft.com/office/powerpoint/2010/main" val="2857379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371600"/>
            <a:ext cx="4038600" cy="4838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371600"/>
            <a:ext cx="4038600" cy="4838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68548CD1-E3C4-4424-A4CF-D8E54B49BE7E}" type="slidenum">
              <a:rPr lang="en-US"/>
              <a:pPr/>
              <a:t>‹#›</a:t>
            </a:fld>
            <a:endParaRPr lang="en-US"/>
          </a:p>
        </p:txBody>
      </p:sp>
    </p:spTree>
    <p:extLst>
      <p:ext uri="{BB962C8B-B14F-4D97-AF65-F5344CB8AC3E}">
        <p14:creationId xmlns:p14="http://schemas.microsoft.com/office/powerpoint/2010/main" val="11650216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36CAC75E-5D5B-4589-9DB0-836341369413}" type="slidenum">
              <a:rPr lang="en-US"/>
              <a:pPr/>
              <a:t>‹#›</a:t>
            </a:fld>
            <a:endParaRPr lang="en-US"/>
          </a:p>
        </p:txBody>
      </p:sp>
    </p:spTree>
    <p:extLst>
      <p:ext uri="{BB962C8B-B14F-4D97-AF65-F5344CB8AC3E}">
        <p14:creationId xmlns:p14="http://schemas.microsoft.com/office/powerpoint/2010/main" val="14104994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D87BA50D-9598-4ECE-ACAC-61C05395982C}" type="slidenum">
              <a:rPr lang="en-US"/>
              <a:pPr/>
              <a:t>‹#›</a:t>
            </a:fld>
            <a:endParaRPr lang="en-US"/>
          </a:p>
        </p:txBody>
      </p:sp>
    </p:spTree>
    <p:extLst>
      <p:ext uri="{BB962C8B-B14F-4D97-AF65-F5344CB8AC3E}">
        <p14:creationId xmlns:p14="http://schemas.microsoft.com/office/powerpoint/2010/main" val="81020388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E5F61FA8-EDA4-4145-B2F1-FBCEC6096E07}" type="slidenum">
              <a:rPr lang="en-US"/>
              <a:pPr/>
              <a:t>‹#›</a:t>
            </a:fld>
            <a:endParaRPr lang="en-US"/>
          </a:p>
        </p:txBody>
      </p:sp>
    </p:spTree>
    <p:extLst>
      <p:ext uri="{BB962C8B-B14F-4D97-AF65-F5344CB8AC3E}">
        <p14:creationId xmlns:p14="http://schemas.microsoft.com/office/powerpoint/2010/main" val="33974088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6B5E7001-857D-43FD-9E88-7BCD181CFBC0}" type="slidenum">
              <a:rPr lang="en-US"/>
              <a:pPr/>
              <a:t>‹#›</a:t>
            </a:fld>
            <a:endParaRPr lang="en-US"/>
          </a:p>
        </p:txBody>
      </p:sp>
    </p:spTree>
    <p:extLst>
      <p:ext uri="{BB962C8B-B14F-4D97-AF65-F5344CB8AC3E}">
        <p14:creationId xmlns:p14="http://schemas.microsoft.com/office/powerpoint/2010/main" val="63241645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E7C646BC-5A7F-4E33-BF49-3E7B08AE0CE7}" type="slidenum">
              <a:rPr lang="en-US"/>
              <a:pPr/>
              <a:t>‹#›</a:t>
            </a:fld>
            <a:endParaRPr lang="en-US"/>
          </a:p>
        </p:txBody>
      </p:sp>
    </p:spTree>
    <p:extLst>
      <p:ext uri="{BB962C8B-B14F-4D97-AF65-F5344CB8AC3E}">
        <p14:creationId xmlns:p14="http://schemas.microsoft.com/office/powerpoint/2010/main" val="16147335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AEFDC5C5-CF73-49B0-A420-156A1CFC12FE}" type="slidenum">
              <a:rPr lang="en-US"/>
              <a:pPr/>
              <a:t>‹#›</a:t>
            </a:fld>
            <a:endParaRPr lang="en-US"/>
          </a:p>
        </p:txBody>
      </p:sp>
    </p:spTree>
    <p:extLst>
      <p:ext uri="{BB962C8B-B14F-4D97-AF65-F5344CB8AC3E}">
        <p14:creationId xmlns:p14="http://schemas.microsoft.com/office/powerpoint/2010/main" val="40576995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01ED9F4-1445-419A-B976-460539347B79}" type="slidenum">
              <a:rPr lang="en-US"/>
              <a:pPr/>
              <a:t>‹#›</a:t>
            </a:fld>
            <a:endParaRPr lang="en-US"/>
          </a:p>
        </p:txBody>
      </p:sp>
    </p:spTree>
    <p:extLst>
      <p:ext uri="{BB962C8B-B14F-4D97-AF65-F5344CB8AC3E}">
        <p14:creationId xmlns:p14="http://schemas.microsoft.com/office/powerpoint/2010/main" val="174804954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06400"/>
            <a:ext cx="2057400" cy="58039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406400"/>
            <a:ext cx="6019800" cy="58039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6AA16AA-2A17-48FD-8BA5-7A4FAC8596F2}" type="slidenum">
              <a:rPr lang="en-US"/>
              <a:pPr/>
              <a:t>‹#›</a:t>
            </a:fld>
            <a:endParaRPr lang="en-US"/>
          </a:p>
        </p:txBody>
      </p:sp>
    </p:spTree>
    <p:extLst>
      <p:ext uri="{BB962C8B-B14F-4D97-AF65-F5344CB8AC3E}">
        <p14:creationId xmlns:p14="http://schemas.microsoft.com/office/powerpoint/2010/main" val="20187533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0200"/>
            <a:ext cx="8229600" cy="736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295400"/>
            <a:ext cx="4038600" cy="5105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95400"/>
            <a:ext cx="4038600" cy="5105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477000"/>
            <a:ext cx="2133600" cy="244475"/>
          </a:xfrm>
        </p:spPr>
        <p:txBody>
          <a:bodyPr/>
          <a:lstStyle>
            <a:lvl1pPr>
              <a:defRPr/>
            </a:lvl1pPr>
          </a:lstStyle>
          <a:p>
            <a:endParaRPr lang="en-US"/>
          </a:p>
        </p:txBody>
      </p:sp>
      <p:sp>
        <p:nvSpPr>
          <p:cNvPr id="6" name="Footer Placeholder 5"/>
          <p:cNvSpPr>
            <a:spLocks noGrp="1"/>
          </p:cNvSpPr>
          <p:nvPr>
            <p:ph type="ftr" sz="quarter" idx="11"/>
          </p:nvPr>
        </p:nvSpPr>
        <p:spPr>
          <a:xfrm>
            <a:off x="3124200" y="6477000"/>
            <a:ext cx="2895600" cy="244475"/>
          </a:xfrm>
        </p:spPr>
        <p:txBody>
          <a:bodyPr/>
          <a:lstStyle>
            <a:lvl1pPr>
              <a:defRPr/>
            </a:lvl1pPr>
          </a:lstStyle>
          <a:p>
            <a:endParaRPr lang="en-US"/>
          </a:p>
        </p:txBody>
      </p:sp>
      <p:sp>
        <p:nvSpPr>
          <p:cNvPr id="7" name="Slide Number Placeholder 6"/>
          <p:cNvSpPr>
            <a:spLocks noGrp="1"/>
          </p:cNvSpPr>
          <p:nvPr>
            <p:ph type="sldNum" sz="quarter" idx="12"/>
          </p:nvPr>
        </p:nvSpPr>
        <p:spPr>
          <a:xfrm>
            <a:off x="6553200" y="6477000"/>
            <a:ext cx="2133600" cy="244475"/>
          </a:xfrm>
        </p:spPr>
        <p:txBody>
          <a:bodyPr/>
          <a:lstStyle>
            <a:lvl1pPr>
              <a:defRPr/>
            </a:lvl1pPr>
          </a:lstStyle>
          <a:p>
            <a:fld id="{332D531C-014E-4AC4-8D38-D3CE547956F4}" type="slidenum">
              <a:rPr lang="en-US"/>
              <a:pPr/>
              <a:t>‹#›</a:t>
            </a:fld>
            <a:endParaRPr lang="en-US"/>
          </a:p>
        </p:txBody>
      </p:sp>
    </p:spTree>
    <p:extLst>
      <p:ext uri="{BB962C8B-B14F-4D97-AF65-F5344CB8AC3E}">
        <p14:creationId xmlns:p14="http://schemas.microsoft.com/office/powerpoint/2010/main" val="371390769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52226" name="Freeform 2"/>
          <p:cNvSpPr>
            <a:spLocks/>
          </p:cNvSpPr>
          <p:nvPr/>
        </p:nvSpPr>
        <p:spPr bwMode="gray">
          <a:xfrm>
            <a:off x="-28575" y="5254625"/>
            <a:ext cx="2085975" cy="765175"/>
          </a:xfrm>
          <a:custGeom>
            <a:avLst/>
            <a:gdLst>
              <a:gd name="T0" fmla="*/ 17 w 1453"/>
              <a:gd name="T1" fmla="*/ 0 h 550"/>
              <a:gd name="T2" fmla="*/ 1453 w 1453"/>
              <a:gd name="T3" fmla="*/ 375 h 550"/>
              <a:gd name="T4" fmla="*/ 0 w 1453"/>
              <a:gd name="T5" fmla="*/ 265 h 550"/>
              <a:gd name="T6" fmla="*/ 17 w 1453"/>
              <a:gd name="T7" fmla="*/ 0 h 550"/>
            </a:gdLst>
            <a:ahLst/>
            <a:cxnLst>
              <a:cxn ang="0">
                <a:pos x="T0" y="T1"/>
              </a:cxn>
              <a:cxn ang="0">
                <a:pos x="T2" y="T3"/>
              </a:cxn>
              <a:cxn ang="0">
                <a:pos x="T4" y="T5"/>
              </a:cxn>
              <a:cxn ang="0">
                <a:pos x="T6" y="T7"/>
              </a:cxn>
            </a:cxnLst>
            <a:rect l="0" t="0" r="r" b="b"/>
            <a:pathLst>
              <a:path w="1453" h="550">
                <a:moveTo>
                  <a:pt x="17" y="0"/>
                </a:moveTo>
                <a:cubicBezTo>
                  <a:pt x="562" y="420"/>
                  <a:pt x="1453" y="375"/>
                  <a:pt x="1453" y="375"/>
                </a:cubicBezTo>
                <a:cubicBezTo>
                  <a:pt x="509" y="550"/>
                  <a:pt x="0" y="265"/>
                  <a:pt x="0" y="265"/>
                </a:cubicBezTo>
                <a:lnTo>
                  <a:pt x="17" y="0"/>
                </a:lnTo>
                <a:close/>
              </a:path>
            </a:pathLst>
          </a:custGeom>
          <a:solidFill>
            <a:schemeClr val="accent2">
              <a:alpha val="50000"/>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27" name="Freeform 3"/>
          <p:cNvSpPr>
            <a:spLocks/>
          </p:cNvSpPr>
          <p:nvPr/>
        </p:nvSpPr>
        <p:spPr bwMode="gray">
          <a:xfrm>
            <a:off x="3933825" y="0"/>
            <a:ext cx="4438650" cy="5500688"/>
          </a:xfrm>
          <a:custGeom>
            <a:avLst/>
            <a:gdLst>
              <a:gd name="T0" fmla="*/ 2121 w 2796"/>
              <a:gd name="T1" fmla="*/ 0 h 3465"/>
              <a:gd name="T2" fmla="*/ 2796 w 2796"/>
              <a:gd name="T3" fmla="*/ 0 h 3465"/>
              <a:gd name="T4" fmla="*/ 2194 w 2796"/>
              <a:gd name="T5" fmla="*/ 2039 h 3465"/>
              <a:gd name="T6" fmla="*/ 0 w 2796"/>
              <a:gd name="T7" fmla="*/ 3465 h 3465"/>
              <a:gd name="T8" fmla="*/ 1417 w 2796"/>
              <a:gd name="T9" fmla="*/ 2687 h 3465"/>
              <a:gd name="T10" fmla="*/ 2121 w 2796"/>
              <a:gd name="T11" fmla="*/ 0 h 3465"/>
            </a:gdLst>
            <a:ahLst/>
            <a:cxnLst>
              <a:cxn ang="0">
                <a:pos x="T0" y="T1"/>
              </a:cxn>
              <a:cxn ang="0">
                <a:pos x="T2" y="T3"/>
              </a:cxn>
              <a:cxn ang="0">
                <a:pos x="T4" y="T5"/>
              </a:cxn>
              <a:cxn ang="0">
                <a:pos x="T6" y="T7"/>
              </a:cxn>
              <a:cxn ang="0">
                <a:pos x="T8" y="T9"/>
              </a:cxn>
              <a:cxn ang="0">
                <a:pos x="T10" y="T11"/>
              </a:cxn>
            </a:cxnLst>
            <a:rect l="0" t="0" r="r" b="b"/>
            <a:pathLst>
              <a:path w="2796" h="3465">
                <a:moveTo>
                  <a:pt x="2121" y="0"/>
                </a:moveTo>
                <a:lnTo>
                  <a:pt x="2796" y="0"/>
                </a:lnTo>
                <a:cubicBezTo>
                  <a:pt x="2796" y="0"/>
                  <a:pt x="2770" y="1204"/>
                  <a:pt x="2194" y="2039"/>
                </a:cubicBezTo>
                <a:cubicBezTo>
                  <a:pt x="1655" y="2992"/>
                  <a:pt x="466" y="3429"/>
                  <a:pt x="0" y="3465"/>
                </a:cubicBezTo>
                <a:cubicBezTo>
                  <a:pt x="576" y="3274"/>
                  <a:pt x="1033" y="3068"/>
                  <a:pt x="1417" y="2687"/>
                </a:cubicBezTo>
                <a:cubicBezTo>
                  <a:pt x="1737" y="2378"/>
                  <a:pt x="2432" y="1407"/>
                  <a:pt x="2121" y="0"/>
                </a:cubicBezTo>
                <a:close/>
              </a:path>
            </a:pathLst>
          </a:custGeom>
          <a:solidFill>
            <a:schemeClr val="accent2">
              <a:alpha val="30000"/>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28" name="Freeform 4"/>
          <p:cNvSpPr>
            <a:spLocks/>
          </p:cNvSpPr>
          <p:nvPr/>
        </p:nvSpPr>
        <p:spPr bwMode="gray">
          <a:xfrm>
            <a:off x="58738" y="0"/>
            <a:ext cx="7953375" cy="6767513"/>
          </a:xfrm>
          <a:custGeom>
            <a:avLst/>
            <a:gdLst>
              <a:gd name="T0" fmla="*/ 3986 w 5010"/>
              <a:gd name="T1" fmla="*/ 0 h 4263"/>
              <a:gd name="T2" fmla="*/ 4992 w 5010"/>
              <a:gd name="T3" fmla="*/ 0 h 4263"/>
              <a:gd name="T4" fmla="*/ 4352 w 5010"/>
              <a:gd name="T5" fmla="*/ 2240 h 4263"/>
              <a:gd name="T6" fmla="*/ 2185 w 5010"/>
              <a:gd name="T7" fmla="*/ 3529 h 4263"/>
              <a:gd name="T8" fmla="*/ 0 w 5010"/>
              <a:gd name="T9" fmla="*/ 3269 h 4263"/>
              <a:gd name="T10" fmla="*/ 3401 w 5010"/>
              <a:gd name="T11" fmla="*/ 2779 h 4263"/>
              <a:gd name="T12" fmla="*/ 3986 w 5010"/>
              <a:gd name="T13" fmla="*/ 0 h 4263"/>
            </a:gdLst>
            <a:ahLst/>
            <a:cxnLst>
              <a:cxn ang="0">
                <a:pos x="T0" y="T1"/>
              </a:cxn>
              <a:cxn ang="0">
                <a:pos x="T2" y="T3"/>
              </a:cxn>
              <a:cxn ang="0">
                <a:pos x="T4" y="T5"/>
              </a:cxn>
              <a:cxn ang="0">
                <a:pos x="T6" y="T7"/>
              </a:cxn>
              <a:cxn ang="0">
                <a:pos x="T8" y="T9"/>
              </a:cxn>
              <a:cxn ang="0">
                <a:pos x="T10" y="T11"/>
              </a:cxn>
              <a:cxn ang="0">
                <a:pos x="T12" y="T13"/>
              </a:cxn>
            </a:cxnLst>
            <a:rect l="0" t="0" r="r" b="b"/>
            <a:pathLst>
              <a:path w="5010" h="4263">
                <a:moveTo>
                  <a:pt x="3986" y="0"/>
                </a:moveTo>
                <a:lnTo>
                  <a:pt x="4992" y="0"/>
                </a:lnTo>
                <a:cubicBezTo>
                  <a:pt x="5010" y="485"/>
                  <a:pt x="4937" y="1417"/>
                  <a:pt x="4352" y="2240"/>
                </a:cubicBezTo>
                <a:cubicBezTo>
                  <a:pt x="3428" y="3447"/>
                  <a:pt x="2185" y="3529"/>
                  <a:pt x="2185" y="3529"/>
                </a:cubicBezTo>
                <a:cubicBezTo>
                  <a:pt x="958" y="3822"/>
                  <a:pt x="0" y="3269"/>
                  <a:pt x="0" y="3269"/>
                </a:cubicBezTo>
                <a:cubicBezTo>
                  <a:pt x="0" y="3269"/>
                  <a:pt x="1797" y="4263"/>
                  <a:pt x="3401" y="2779"/>
                </a:cubicBezTo>
                <a:cubicBezTo>
                  <a:pt x="4598" y="1527"/>
                  <a:pt x="3986" y="0"/>
                  <a:pt x="3986" y="0"/>
                </a:cubicBezTo>
                <a:close/>
              </a:path>
            </a:pathLst>
          </a:custGeom>
          <a:solidFill>
            <a:srgbClr val="9ECC4C">
              <a:alpha val="39999"/>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29" name="Freeform 5"/>
          <p:cNvSpPr>
            <a:spLocks/>
          </p:cNvSpPr>
          <p:nvPr/>
        </p:nvSpPr>
        <p:spPr bwMode="gray">
          <a:xfrm>
            <a:off x="-9525" y="-28575"/>
            <a:ext cx="6977063" cy="6588125"/>
          </a:xfrm>
          <a:custGeom>
            <a:avLst/>
            <a:gdLst>
              <a:gd name="T0" fmla="*/ 3398 w 4395"/>
              <a:gd name="T1" fmla="*/ 18 h 4150"/>
              <a:gd name="T2" fmla="*/ 3965 w 4395"/>
              <a:gd name="T3" fmla="*/ 18 h 4150"/>
              <a:gd name="T4" fmla="*/ 3800 w 4395"/>
              <a:gd name="T5" fmla="*/ 2340 h 4150"/>
              <a:gd name="T6" fmla="*/ 2191 w 4395"/>
              <a:gd name="T7" fmla="*/ 3556 h 4150"/>
              <a:gd name="T8" fmla="*/ 6 w 4395"/>
              <a:gd name="T9" fmla="*/ 3296 h 4150"/>
              <a:gd name="T10" fmla="*/ 6 w 4395"/>
              <a:gd name="T11" fmla="*/ 3158 h 4150"/>
              <a:gd name="T12" fmla="*/ 3062 w 4395"/>
              <a:gd name="T13" fmla="*/ 2862 h 4150"/>
              <a:gd name="T14" fmla="*/ 3398 w 4395"/>
              <a:gd name="T15" fmla="*/ 18 h 41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95" h="4150">
                <a:moveTo>
                  <a:pt x="3398" y="18"/>
                </a:moveTo>
                <a:lnTo>
                  <a:pt x="3965" y="18"/>
                </a:lnTo>
                <a:cubicBezTo>
                  <a:pt x="3937" y="0"/>
                  <a:pt x="4395" y="1207"/>
                  <a:pt x="3800" y="2340"/>
                </a:cubicBezTo>
                <a:cubicBezTo>
                  <a:pt x="3215" y="3328"/>
                  <a:pt x="2191" y="3556"/>
                  <a:pt x="2191" y="3556"/>
                </a:cubicBezTo>
                <a:cubicBezTo>
                  <a:pt x="964" y="3850"/>
                  <a:pt x="6" y="3296"/>
                  <a:pt x="6" y="3296"/>
                </a:cubicBezTo>
                <a:cubicBezTo>
                  <a:pt x="6" y="3296"/>
                  <a:pt x="6" y="3227"/>
                  <a:pt x="6" y="3158"/>
                </a:cubicBezTo>
                <a:cubicBezTo>
                  <a:pt x="0" y="3163"/>
                  <a:pt x="1626" y="4150"/>
                  <a:pt x="3062" y="2862"/>
                </a:cubicBezTo>
                <a:cubicBezTo>
                  <a:pt x="4329" y="1557"/>
                  <a:pt x="3398" y="18"/>
                  <a:pt x="3398" y="18"/>
                </a:cubicBezTo>
                <a:close/>
              </a:path>
            </a:pathLst>
          </a:custGeom>
          <a:solidFill>
            <a:schemeClr val="bg1">
              <a:alpha val="39999"/>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30" name="Freeform 6"/>
          <p:cNvSpPr>
            <a:spLocks/>
          </p:cNvSpPr>
          <p:nvPr/>
        </p:nvSpPr>
        <p:spPr bwMode="gray">
          <a:xfrm>
            <a:off x="119063" y="0"/>
            <a:ext cx="6673850" cy="6543675"/>
          </a:xfrm>
          <a:custGeom>
            <a:avLst/>
            <a:gdLst>
              <a:gd name="T0" fmla="*/ 3318 w 4204"/>
              <a:gd name="T1" fmla="*/ 0 h 4122"/>
              <a:gd name="T2" fmla="*/ 3747 w 4204"/>
              <a:gd name="T3" fmla="*/ 0 h 4122"/>
              <a:gd name="T4" fmla="*/ 3573 w 4204"/>
              <a:gd name="T5" fmla="*/ 2277 h 4122"/>
              <a:gd name="T6" fmla="*/ 2011 w 4204"/>
              <a:gd name="T7" fmla="*/ 3534 h 4122"/>
              <a:gd name="T8" fmla="*/ 0 w 4204"/>
              <a:gd name="T9" fmla="*/ 3192 h 4122"/>
              <a:gd name="T10" fmla="*/ 3015 w 4204"/>
              <a:gd name="T11" fmla="*/ 2800 h 4122"/>
              <a:gd name="T12" fmla="*/ 3318 w 4204"/>
              <a:gd name="T13" fmla="*/ 0 h 4122"/>
            </a:gdLst>
            <a:ahLst/>
            <a:cxnLst>
              <a:cxn ang="0">
                <a:pos x="T0" y="T1"/>
              </a:cxn>
              <a:cxn ang="0">
                <a:pos x="T2" y="T3"/>
              </a:cxn>
              <a:cxn ang="0">
                <a:pos x="T4" y="T5"/>
              </a:cxn>
              <a:cxn ang="0">
                <a:pos x="T6" y="T7"/>
              </a:cxn>
              <a:cxn ang="0">
                <a:pos x="T8" y="T9"/>
              </a:cxn>
              <a:cxn ang="0">
                <a:pos x="T10" y="T11"/>
              </a:cxn>
              <a:cxn ang="0">
                <a:pos x="T12" y="T13"/>
              </a:cxn>
            </a:cxnLst>
            <a:rect l="0" t="0" r="r" b="b"/>
            <a:pathLst>
              <a:path w="4204" h="4122">
                <a:moveTo>
                  <a:pt x="3318" y="0"/>
                </a:moveTo>
                <a:lnTo>
                  <a:pt x="3747" y="0"/>
                </a:lnTo>
                <a:cubicBezTo>
                  <a:pt x="3747" y="0"/>
                  <a:pt x="4204" y="1051"/>
                  <a:pt x="3573" y="2277"/>
                </a:cubicBezTo>
                <a:cubicBezTo>
                  <a:pt x="3024" y="3255"/>
                  <a:pt x="2011" y="3534"/>
                  <a:pt x="2011" y="3534"/>
                </a:cubicBezTo>
                <a:cubicBezTo>
                  <a:pt x="786" y="3829"/>
                  <a:pt x="0" y="3192"/>
                  <a:pt x="0" y="3192"/>
                </a:cubicBezTo>
                <a:cubicBezTo>
                  <a:pt x="0" y="3192"/>
                  <a:pt x="1708" y="4122"/>
                  <a:pt x="3015" y="2800"/>
                </a:cubicBezTo>
                <a:cubicBezTo>
                  <a:pt x="4165" y="1506"/>
                  <a:pt x="3318" y="0"/>
                  <a:pt x="3318" y="0"/>
                </a:cubicBezTo>
                <a:close/>
              </a:path>
            </a:pathLst>
          </a:custGeom>
          <a:solidFill>
            <a:schemeClr val="accent2">
              <a:alpha val="50000"/>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31" name="Freeform 7"/>
          <p:cNvSpPr>
            <a:spLocks/>
          </p:cNvSpPr>
          <p:nvPr/>
        </p:nvSpPr>
        <p:spPr bwMode="gray">
          <a:xfrm>
            <a:off x="0" y="0"/>
            <a:ext cx="6386513" cy="6043613"/>
          </a:xfrm>
          <a:custGeom>
            <a:avLst/>
            <a:gdLst>
              <a:gd name="T0" fmla="*/ 0 w 4023"/>
              <a:gd name="T1" fmla="*/ 2 h 3807"/>
              <a:gd name="T2" fmla="*/ 3547 w 4023"/>
              <a:gd name="T3" fmla="*/ 0 h 3807"/>
              <a:gd name="T4" fmla="*/ 3465 w 4023"/>
              <a:gd name="T5" fmla="*/ 2258 h 3807"/>
              <a:gd name="T6" fmla="*/ 2022 w 4023"/>
              <a:gd name="T7" fmla="*/ 3515 h 3807"/>
              <a:gd name="T8" fmla="*/ 0 w 4023"/>
              <a:gd name="T9" fmla="*/ 3174 h 3807"/>
              <a:gd name="T10" fmla="*/ 0 w 4023"/>
              <a:gd name="T11" fmla="*/ 2 h 3807"/>
            </a:gdLst>
            <a:ahLst/>
            <a:cxnLst>
              <a:cxn ang="0">
                <a:pos x="T0" y="T1"/>
              </a:cxn>
              <a:cxn ang="0">
                <a:pos x="T2" y="T3"/>
              </a:cxn>
              <a:cxn ang="0">
                <a:pos x="T4" y="T5"/>
              </a:cxn>
              <a:cxn ang="0">
                <a:pos x="T6" y="T7"/>
              </a:cxn>
              <a:cxn ang="0">
                <a:pos x="T8" y="T9"/>
              </a:cxn>
              <a:cxn ang="0">
                <a:pos x="T10" y="T11"/>
              </a:cxn>
            </a:cxnLst>
            <a:rect l="0" t="0" r="r" b="b"/>
            <a:pathLst>
              <a:path w="4023" h="3807">
                <a:moveTo>
                  <a:pt x="0" y="2"/>
                </a:moveTo>
                <a:lnTo>
                  <a:pt x="3547" y="0"/>
                </a:lnTo>
                <a:cubicBezTo>
                  <a:pt x="3547" y="0"/>
                  <a:pt x="4023" y="1115"/>
                  <a:pt x="3465" y="2258"/>
                </a:cubicBezTo>
                <a:cubicBezTo>
                  <a:pt x="2880" y="3310"/>
                  <a:pt x="2022" y="3515"/>
                  <a:pt x="2022" y="3515"/>
                </a:cubicBezTo>
                <a:cubicBezTo>
                  <a:pt x="790" y="3807"/>
                  <a:pt x="0" y="3174"/>
                  <a:pt x="0" y="3174"/>
                </a:cubicBezTo>
                <a:lnTo>
                  <a:pt x="0" y="2"/>
                </a:lnTo>
                <a:close/>
              </a:path>
            </a:pathLst>
          </a:cu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32" name="Rectangle 8"/>
          <p:cNvSpPr>
            <a:spLocks noGrp="1" noChangeArrowheads="1"/>
          </p:cNvSpPr>
          <p:nvPr>
            <p:ph type="ctrTitle"/>
          </p:nvPr>
        </p:nvSpPr>
        <p:spPr bwMode="black">
          <a:xfrm>
            <a:off x="304800" y="1633538"/>
            <a:ext cx="5715000" cy="1470025"/>
          </a:xfrm>
        </p:spPr>
        <p:txBody>
          <a:bodyPr/>
          <a:lstStyle>
            <a:lvl1pPr algn="l">
              <a:defRPr sz="4400">
                <a:solidFill>
                  <a:schemeClr val="bg1"/>
                </a:solidFill>
              </a:defRPr>
            </a:lvl1pPr>
          </a:lstStyle>
          <a:p>
            <a:pPr lvl="0"/>
            <a:r>
              <a:rPr lang="en-US" noProof="0" smtClean="0"/>
              <a:t>Click to edit Master title style</a:t>
            </a:r>
          </a:p>
        </p:txBody>
      </p:sp>
      <p:sp>
        <p:nvSpPr>
          <p:cNvPr id="52233" name="Rectangle 9"/>
          <p:cNvSpPr>
            <a:spLocks noGrp="1" noChangeArrowheads="1"/>
          </p:cNvSpPr>
          <p:nvPr>
            <p:ph type="subTitle" idx="1"/>
          </p:nvPr>
        </p:nvSpPr>
        <p:spPr>
          <a:xfrm>
            <a:off x="304800" y="3048000"/>
            <a:ext cx="5476875" cy="1295400"/>
          </a:xfrm>
        </p:spPr>
        <p:txBody>
          <a:bodyPr/>
          <a:lstStyle>
            <a:lvl1pPr marL="0" indent="0">
              <a:buFontTx/>
              <a:buNone/>
              <a:defRPr sz="2000">
                <a:solidFill>
                  <a:schemeClr val="bg1"/>
                </a:solidFill>
              </a:defRPr>
            </a:lvl1pPr>
          </a:lstStyle>
          <a:p>
            <a:pPr lvl="0"/>
            <a:r>
              <a:rPr lang="en-US" noProof="0" smtClean="0"/>
              <a:t>Click to edit Master subtitle style</a:t>
            </a:r>
          </a:p>
        </p:txBody>
      </p:sp>
      <p:sp>
        <p:nvSpPr>
          <p:cNvPr id="52234" name="Rectangle 10"/>
          <p:cNvSpPr>
            <a:spLocks noGrp="1" noChangeArrowheads="1"/>
          </p:cNvSpPr>
          <p:nvPr>
            <p:ph type="dt" sz="half" idx="2"/>
          </p:nvPr>
        </p:nvSpPr>
        <p:spPr>
          <a:xfrm>
            <a:off x="457200" y="6430963"/>
            <a:ext cx="1676400" cy="290512"/>
          </a:xfrm>
        </p:spPr>
        <p:txBody>
          <a:bodyPr/>
          <a:lstStyle>
            <a:lvl1pPr>
              <a:defRPr/>
            </a:lvl1pPr>
          </a:lstStyle>
          <a:p>
            <a:endParaRPr lang="en-US"/>
          </a:p>
        </p:txBody>
      </p:sp>
      <p:sp>
        <p:nvSpPr>
          <p:cNvPr id="52235" name="Rectangle 11"/>
          <p:cNvSpPr>
            <a:spLocks noGrp="1" noChangeArrowheads="1"/>
          </p:cNvSpPr>
          <p:nvPr>
            <p:ph type="ftr" sz="quarter" idx="3"/>
          </p:nvPr>
        </p:nvSpPr>
        <p:spPr>
          <a:xfrm>
            <a:off x="2351088" y="6430963"/>
            <a:ext cx="1905000" cy="290512"/>
          </a:xfrm>
        </p:spPr>
        <p:txBody>
          <a:bodyPr/>
          <a:lstStyle>
            <a:lvl1pPr>
              <a:defRPr/>
            </a:lvl1pPr>
          </a:lstStyle>
          <a:p>
            <a:endParaRPr lang="en-US"/>
          </a:p>
        </p:txBody>
      </p:sp>
      <p:sp>
        <p:nvSpPr>
          <p:cNvPr id="52236" name="Rectangle 12"/>
          <p:cNvSpPr>
            <a:spLocks noGrp="1" noChangeArrowheads="1"/>
          </p:cNvSpPr>
          <p:nvPr>
            <p:ph type="sldNum" sz="quarter" idx="4"/>
          </p:nvPr>
        </p:nvSpPr>
        <p:spPr>
          <a:xfrm>
            <a:off x="4419600" y="6430963"/>
            <a:ext cx="1828800" cy="290512"/>
          </a:xfrm>
        </p:spPr>
        <p:txBody>
          <a:bodyPr/>
          <a:lstStyle>
            <a:lvl1pPr>
              <a:defRPr/>
            </a:lvl1pPr>
          </a:lstStyle>
          <a:p>
            <a:fld id="{B618979B-88E1-4C72-98CA-63F3F66D5719}" type="slidenum">
              <a:rPr lang="en-US"/>
              <a:pPr/>
              <a:t>‹#›</a:t>
            </a:fld>
            <a:endParaRPr lang="en-US"/>
          </a:p>
        </p:txBody>
      </p:sp>
      <p:sp>
        <p:nvSpPr>
          <p:cNvPr id="52237" name="Text Box 13"/>
          <p:cNvSpPr txBox="1">
            <a:spLocks noChangeArrowheads="1"/>
          </p:cNvSpPr>
          <p:nvPr/>
        </p:nvSpPr>
        <p:spPr bwMode="gray">
          <a:xfrm>
            <a:off x="7315200" y="6019800"/>
            <a:ext cx="1303338"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200" b="0">
                <a:latin typeface="Arial Black" panose="020B0A04020102020204" pitchFamily="34" charset="0"/>
              </a:rPr>
              <a:t>L/O/G/O</a:t>
            </a:r>
          </a:p>
        </p:txBody>
      </p:sp>
    </p:spTree>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7766838-1638-444F-9EDC-AC078C54BA73}" type="slidenum">
              <a:rPr lang="en-US"/>
              <a:pPr/>
              <a:t>‹#›</a:t>
            </a:fld>
            <a:endParaRPr lang="en-US"/>
          </a:p>
        </p:txBody>
      </p:sp>
    </p:spTree>
    <p:extLst>
      <p:ext uri="{BB962C8B-B14F-4D97-AF65-F5344CB8AC3E}">
        <p14:creationId xmlns:p14="http://schemas.microsoft.com/office/powerpoint/2010/main" val="19285953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3113E1E-9BDF-4231-83AE-40A8BC715BD0}" type="slidenum">
              <a:rPr lang="en-US"/>
              <a:pPr/>
              <a:t>‹#›</a:t>
            </a:fld>
            <a:endParaRPr lang="en-US"/>
          </a:p>
        </p:txBody>
      </p:sp>
    </p:spTree>
    <p:extLst>
      <p:ext uri="{BB962C8B-B14F-4D97-AF65-F5344CB8AC3E}">
        <p14:creationId xmlns:p14="http://schemas.microsoft.com/office/powerpoint/2010/main" val="252464530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371600"/>
            <a:ext cx="4038600" cy="4838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371600"/>
            <a:ext cx="4038600" cy="4838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4A1F8245-E912-4182-A99A-67DBC5251341}" type="slidenum">
              <a:rPr lang="en-US"/>
              <a:pPr/>
              <a:t>‹#›</a:t>
            </a:fld>
            <a:endParaRPr lang="en-US"/>
          </a:p>
        </p:txBody>
      </p:sp>
    </p:spTree>
    <p:extLst>
      <p:ext uri="{BB962C8B-B14F-4D97-AF65-F5344CB8AC3E}">
        <p14:creationId xmlns:p14="http://schemas.microsoft.com/office/powerpoint/2010/main" val="131600247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5E53B20F-ECBF-4A90-A071-72462E06211E}" type="slidenum">
              <a:rPr lang="en-US"/>
              <a:pPr/>
              <a:t>‹#›</a:t>
            </a:fld>
            <a:endParaRPr lang="en-US"/>
          </a:p>
        </p:txBody>
      </p:sp>
    </p:spTree>
    <p:extLst>
      <p:ext uri="{BB962C8B-B14F-4D97-AF65-F5344CB8AC3E}">
        <p14:creationId xmlns:p14="http://schemas.microsoft.com/office/powerpoint/2010/main" val="40163084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87901D9A-486C-46CA-9774-55D52AFB69B5}" type="slidenum">
              <a:rPr lang="en-US"/>
              <a:pPr/>
              <a:t>‹#›</a:t>
            </a:fld>
            <a:endParaRPr lang="en-US"/>
          </a:p>
        </p:txBody>
      </p:sp>
    </p:spTree>
    <p:extLst>
      <p:ext uri="{BB962C8B-B14F-4D97-AF65-F5344CB8AC3E}">
        <p14:creationId xmlns:p14="http://schemas.microsoft.com/office/powerpoint/2010/main" val="178660517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25AC34BD-EA38-40C6-93EF-0E323DF60757}" type="slidenum">
              <a:rPr lang="en-US"/>
              <a:pPr/>
              <a:t>‹#›</a:t>
            </a:fld>
            <a:endParaRPr lang="en-US"/>
          </a:p>
        </p:txBody>
      </p:sp>
    </p:spTree>
    <p:extLst>
      <p:ext uri="{BB962C8B-B14F-4D97-AF65-F5344CB8AC3E}">
        <p14:creationId xmlns:p14="http://schemas.microsoft.com/office/powerpoint/2010/main" val="416939806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9D24CF2B-E54F-4D6B-91B0-1ED18917AD4B}" type="slidenum">
              <a:rPr lang="en-US"/>
              <a:pPr/>
              <a:t>‹#›</a:t>
            </a:fld>
            <a:endParaRPr lang="en-US"/>
          </a:p>
        </p:txBody>
      </p:sp>
    </p:spTree>
    <p:extLst>
      <p:ext uri="{BB962C8B-B14F-4D97-AF65-F5344CB8AC3E}">
        <p14:creationId xmlns:p14="http://schemas.microsoft.com/office/powerpoint/2010/main" val="54568083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597E23C2-74F2-468A-B2D0-25B531F44834}" type="slidenum">
              <a:rPr lang="en-US"/>
              <a:pPr/>
              <a:t>‹#›</a:t>
            </a:fld>
            <a:endParaRPr lang="en-US"/>
          </a:p>
        </p:txBody>
      </p:sp>
    </p:spTree>
    <p:extLst>
      <p:ext uri="{BB962C8B-B14F-4D97-AF65-F5344CB8AC3E}">
        <p14:creationId xmlns:p14="http://schemas.microsoft.com/office/powerpoint/2010/main" val="372246538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4900A8E0-4125-460A-9831-4E4EE467B406}" type="slidenum">
              <a:rPr lang="en-US"/>
              <a:pPr/>
              <a:t>‹#›</a:t>
            </a:fld>
            <a:endParaRPr lang="en-US"/>
          </a:p>
        </p:txBody>
      </p:sp>
    </p:spTree>
    <p:extLst>
      <p:ext uri="{BB962C8B-B14F-4D97-AF65-F5344CB8AC3E}">
        <p14:creationId xmlns:p14="http://schemas.microsoft.com/office/powerpoint/2010/main" val="287975049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FBB9362-6925-4AAE-9125-71D34F37A8E4}" type="slidenum">
              <a:rPr lang="en-US"/>
              <a:pPr/>
              <a:t>‹#›</a:t>
            </a:fld>
            <a:endParaRPr lang="en-US"/>
          </a:p>
        </p:txBody>
      </p:sp>
    </p:spTree>
    <p:extLst>
      <p:ext uri="{BB962C8B-B14F-4D97-AF65-F5344CB8AC3E}">
        <p14:creationId xmlns:p14="http://schemas.microsoft.com/office/powerpoint/2010/main" val="278913245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06400"/>
            <a:ext cx="2057400" cy="58039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406400"/>
            <a:ext cx="6019800" cy="58039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4E13BE4-B4AC-4C2C-ADBE-2DEF2A55A3BF}" type="slidenum">
              <a:rPr lang="en-US"/>
              <a:pPr/>
              <a:t>‹#›</a:t>
            </a:fld>
            <a:endParaRPr lang="en-US"/>
          </a:p>
        </p:txBody>
      </p:sp>
    </p:spTree>
    <p:extLst>
      <p:ext uri="{BB962C8B-B14F-4D97-AF65-F5344CB8AC3E}">
        <p14:creationId xmlns:p14="http://schemas.microsoft.com/office/powerpoint/2010/main" val="348729743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8130" name="Freeform 2"/>
          <p:cNvSpPr>
            <a:spLocks/>
          </p:cNvSpPr>
          <p:nvPr/>
        </p:nvSpPr>
        <p:spPr bwMode="gray">
          <a:xfrm>
            <a:off x="-28575" y="5254625"/>
            <a:ext cx="2085975" cy="765175"/>
          </a:xfrm>
          <a:custGeom>
            <a:avLst/>
            <a:gdLst>
              <a:gd name="T0" fmla="*/ 17 w 1453"/>
              <a:gd name="T1" fmla="*/ 0 h 550"/>
              <a:gd name="T2" fmla="*/ 1453 w 1453"/>
              <a:gd name="T3" fmla="*/ 375 h 550"/>
              <a:gd name="T4" fmla="*/ 0 w 1453"/>
              <a:gd name="T5" fmla="*/ 265 h 550"/>
              <a:gd name="T6" fmla="*/ 17 w 1453"/>
              <a:gd name="T7" fmla="*/ 0 h 550"/>
            </a:gdLst>
            <a:ahLst/>
            <a:cxnLst>
              <a:cxn ang="0">
                <a:pos x="T0" y="T1"/>
              </a:cxn>
              <a:cxn ang="0">
                <a:pos x="T2" y="T3"/>
              </a:cxn>
              <a:cxn ang="0">
                <a:pos x="T4" y="T5"/>
              </a:cxn>
              <a:cxn ang="0">
                <a:pos x="T6" y="T7"/>
              </a:cxn>
            </a:cxnLst>
            <a:rect l="0" t="0" r="r" b="b"/>
            <a:pathLst>
              <a:path w="1453" h="550">
                <a:moveTo>
                  <a:pt x="17" y="0"/>
                </a:moveTo>
                <a:cubicBezTo>
                  <a:pt x="562" y="420"/>
                  <a:pt x="1453" y="375"/>
                  <a:pt x="1453" y="375"/>
                </a:cubicBezTo>
                <a:cubicBezTo>
                  <a:pt x="509" y="550"/>
                  <a:pt x="0" y="265"/>
                  <a:pt x="0" y="265"/>
                </a:cubicBezTo>
                <a:lnTo>
                  <a:pt x="17" y="0"/>
                </a:lnTo>
                <a:close/>
              </a:path>
            </a:pathLst>
          </a:custGeom>
          <a:solidFill>
            <a:schemeClr val="hlink">
              <a:alpha val="50000"/>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8131" name="Freeform 3"/>
          <p:cNvSpPr>
            <a:spLocks/>
          </p:cNvSpPr>
          <p:nvPr/>
        </p:nvSpPr>
        <p:spPr bwMode="gray">
          <a:xfrm>
            <a:off x="3933825" y="0"/>
            <a:ext cx="4438650" cy="5500688"/>
          </a:xfrm>
          <a:custGeom>
            <a:avLst/>
            <a:gdLst>
              <a:gd name="T0" fmla="*/ 2121 w 2796"/>
              <a:gd name="T1" fmla="*/ 0 h 3465"/>
              <a:gd name="T2" fmla="*/ 2796 w 2796"/>
              <a:gd name="T3" fmla="*/ 0 h 3465"/>
              <a:gd name="T4" fmla="*/ 2194 w 2796"/>
              <a:gd name="T5" fmla="*/ 2039 h 3465"/>
              <a:gd name="T6" fmla="*/ 0 w 2796"/>
              <a:gd name="T7" fmla="*/ 3465 h 3465"/>
              <a:gd name="T8" fmla="*/ 1417 w 2796"/>
              <a:gd name="T9" fmla="*/ 2687 h 3465"/>
              <a:gd name="T10" fmla="*/ 2121 w 2796"/>
              <a:gd name="T11" fmla="*/ 0 h 3465"/>
            </a:gdLst>
            <a:ahLst/>
            <a:cxnLst>
              <a:cxn ang="0">
                <a:pos x="T0" y="T1"/>
              </a:cxn>
              <a:cxn ang="0">
                <a:pos x="T2" y="T3"/>
              </a:cxn>
              <a:cxn ang="0">
                <a:pos x="T4" y="T5"/>
              </a:cxn>
              <a:cxn ang="0">
                <a:pos x="T6" y="T7"/>
              </a:cxn>
              <a:cxn ang="0">
                <a:pos x="T8" y="T9"/>
              </a:cxn>
              <a:cxn ang="0">
                <a:pos x="T10" y="T11"/>
              </a:cxn>
            </a:cxnLst>
            <a:rect l="0" t="0" r="r" b="b"/>
            <a:pathLst>
              <a:path w="2796" h="3465">
                <a:moveTo>
                  <a:pt x="2121" y="0"/>
                </a:moveTo>
                <a:lnTo>
                  <a:pt x="2796" y="0"/>
                </a:lnTo>
                <a:cubicBezTo>
                  <a:pt x="2796" y="0"/>
                  <a:pt x="2770" y="1204"/>
                  <a:pt x="2194" y="2039"/>
                </a:cubicBezTo>
                <a:cubicBezTo>
                  <a:pt x="1655" y="2992"/>
                  <a:pt x="466" y="3429"/>
                  <a:pt x="0" y="3465"/>
                </a:cubicBezTo>
                <a:cubicBezTo>
                  <a:pt x="576" y="3274"/>
                  <a:pt x="1033" y="3068"/>
                  <a:pt x="1417" y="2687"/>
                </a:cubicBezTo>
                <a:cubicBezTo>
                  <a:pt x="1737" y="2378"/>
                  <a:pt x="2432" y="1407"/>
                  <a:pt x="2121" y="0"/>
                </a:cubicBezTo>
                <a:close/>
              </a:path>
            </a:pathLst>
          </a:custGeom>
          <a:solidFill>
            <a:schemeClr val="hlink">
              <a:alpha val="30000"/>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8132" name="Freeform 4"/>
          <p:cNvSpPr>
            <a:spLocks/>
          </p:cNvSpPr>
          <p:nvPr/>
        </p:nvSpPr>
        <p:spPr bwMode="gray">
          <a:xfrm>
            <a:off x="58738" y="0"/>
            <a:ext cx="7953375" cy="6767513"/>
          </a:xfrm>
          <a:custGeom>
            <a:avLst/>
            <a:gdLst>
              <a:gd name="T0" fmla="*/ 3986 w 5010"/>
              <a:gd name="T1" fmla="*/ 0 h 4263"/>
              <a:gd name="T2" fmla="*/ 4992 w 5010"/>
              <a:gd name="T3" fmla="*/ 0 h 4263"/>
              <a:gd name="T4" fmla="*/ 4352 w 5010"/>
              <a:gd name="T5" fmla="*/ 2240 h 4263"/>
              <a:gd name="T6" fmla="*/ 2185 w 5010"/>
              <a:gd name="T7" fmla="*/ 3529 h 4263"/>
              <a:gd name="T8" fmla="*/ 0 w 5010"/>
              <a:gd name="T9" fmla="*/ 3269 h 4263"/>
              <a:gd name="T10" fmla="*/ 3401 w 5010"/>
              <a:gd name="T11" fmla="*/ 2779 h 4263"/>
              <a:gd name="T12" fmla="*/ 3986 w 5010"/>
              <a:gd name="T13" fmla="*/ 0 h 4263"/>
            </a:gdLst>
            <a:ahLst/>
            <a:cxnLst>
              <a:cxn ang="0">
                <a:pos x="T0" y="T1"/>
              </a:cxn>
              <a:cxn ang="0">
                <a:pos x="T2" y="T3"/>
              </a:cxn>
              <a:cxn ang="0">
                <a:pos x="T4" y="T5"/>
              </a:cxn>
              <a:cxn ang="0">
                <a:pos x="T6" y="T7"/>
              </a:cxn>
              <a:cxn ang="0">
                <a:pos x="T8" y="T9"/>
              </a:cxn>
              <a:cxn ang="0">
                <a:pos x="T10" y="T11"/>
              </a:cxn>
              <a:cxn ang="0">
                <a:pos x="T12" y="T13"/>
              </a:cxn>
            </a:cxnLst>
            <a:rect l="0" t="0" r="r" b="b"/>
            <a:pathLst>
              <a:path w="5010" h="4263">
                <a:moveTo>
                  <a:pt x="3986" y="0"/>
                </a:moveTo>
                <a:lnTo>
                  <a:pt x="4992" y="0"/>
                </a:lnTo>
                <a:cubicBezTo>
                  <a:pt x="5010" y="485"/>
                  <a:pt x="4937" y="1417"/>
                  <a:pt x="4352" y="2240"/>
                </a:cubicBezTo>
                <a:cubicBezTo>
                  <a:pt x="3428" y="3447"/>
                  <a:pt x="2185" y="3529"/>
                  <a:pt x="2185" y="3529"/>
                </a:cubicBezTo>
                <a:cubicBezTo>
                  <a:pt x="958" y="3822"/>
                  <a:pt x="0" y="3269"/>
                  <a:pt x="0" y="3269"/>
                </a:cubicBezTo>
                <a:cubicBezTo>
                  <a:pt x="0" y="3269"/>
                  <a:pt x="1797" y="4263"/>
                  <a:pt x="3401" y="2779"/>
                </a:cubicBezTo>
                <a:cubicBezTo>
                  <a:pt x="4598" y="1527"/>
                  <a:pt x="3986" y="0"/>
                  <a:pt x="3986" y="0"/>
                </a:cubicBezTo>
                <a:close/>
              </a:path>
            </a:pathLst>
          </a:custGeom>
          <a:solidFill>
            <a:schemeClr val="hlink">
              <a:alpha val="39999"/>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8133" name="Freeform 5"/>
          <p:cNvSpPr>
            <a:spLocks/>
          </p:cNvSpPr>
          <p:nvPr/>
        </p:nvSpPr>
        <p:spPr bwMode="gray">
          <a:xfrm>
            <a:off x="-9525" y="-28575"/>
            <a:ext cx="6977063" cy="6588125"/>
          </a:xfrm>
          <a:custGeom>
            <a:avLst/>
            <a:gdLst>
              <a:gd name="T0" fmla="*/ 3398 w 4395"/>
              <a:gd name="T1" fmla="*/ 18 h 4150"/>
              <a:gd name="T2" fmla="*/ 3965 w 4395"/>
              <a:gd name="T3" fmla="*/ 18 h 4150"/>
              <a:gd name="T4" fmla="*/ 3800 w 4395"/>
              <a:gd name="T5" fmla="*/ 2340 h 4150"/>
              <a:gd name="T6" fmla="*/ 2191 w 4395"/>
              <a:gd name="T7" fmla="*/ 3556 h 4150"/>
              <a:gd name="T8" fmla="*/ 6 w 4395"/>
              <a:gd name="T9" fmla="*/ 3296 h 4150"/>
              <a:gd name="T10" fmla="*/ 6 w 4395"/>
              <a:gd name="T11" fmla="*/ 3158 h 4150"/>
              <a:gd name="T12" fmla="*/ 3062 w 4395"/>
              <a:gd name="T13" fmla="*/ 2862 h 4150"/>
              <a:gd name="T14" fmla="*/ 3398 w 4395"/>
              <a:gd name="T15" fmla="*/ 18 h 41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95" h="4150">
                <a:moveTo>
                  <a:pt x="3398" y="18"/>
                </a:moveTo>
                <a:lnTo>
                  <a:pt x="3965" y="18"/>
                </a:lnTo>
                <a:cubicBezTo>
                  <a:pt x="3937" y="0"/>
                  <a:pt x="4395" y="1207"/>
                  <a:pt x="3800" y="2340"/>
                </a:cubicBezTo>
                <a:cubicBezTo>
                  <a:pt x="3215" y="3328"/>
                  <a:pt x="2191" y="3556"/>
                  <a:pt x="2191" y="3556"/>
                </a:cubicBezTo>
                <a:cubicBezTo>
                  <a:pt x="964" y="3850"/>
                  <a:pt x="6" y="3296"/>
                  <a:pt x="6" y="3296"/>
                </a:cubicBezTo>
                <a:cubicBezTo>
                  <a:pt x="6" y="3296"/>
                  <a:pt x="6" y="3227"/>
                  <a:pt x="6" y="3158"/>
                </a:cubicBezTo>
                <a:cubicBezTo>
                  <a:pt x="0" y="3163"/>
                  <a:pt x="1626" y="4150"/>
                  <a:pt x="3062" y="2862"/>
                </a:cubicBezTo>
                <a:cubicBezTo>
                  <a:pt x="4329" y="1557"/>
                  <a:pt x="3398" y="18"/>
                  <a:pt x="3398" y="18"/>
                </a:cubicBezTo>
                <a:close/>
              </a:path>
            </a:pathLst>
          </a:custGeom>
          <a:solidFill>
            <a:schemeClr val="bg1">
              <a:alpha val="39999"/>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8134" name="Freeform 6"/>
          <p:cNvSpPr>
            <a:spLocks/>
          </p:cNvSpPr>
          <p:nvPr/>
        </p:nvSpPr>
        <p:spPr bwMode="gray">
          <a:xfrm>
            <a:off x="119063" y="0"/>
            <a:ext cx="6673850" cy="6543675"/>
          </a:xfrm>
          <a:custGeom>
            <a:avLst/>
            <a:gdLst>
              <a:gd name="T0" fmla="*/ 3318 w 4204"/>
              <a:gd name="T1" fmla="*/ 0 h 4122"/>
              <a:gd name="T2" fmla="*/ 3747 w 4204"/>
              <a:gd name="T3" fmla="*/ 0 h 4122"/>
              <a:gd name="T4" fmla="*/ 3573 w 4204"/>
              <a:gd name="T5" fmla="*/ 2277 h 4122"/>
              <a:gd name="T6" fmla="*/ 2011 w 4204"/>
              <a:gd name="T7" fmla="*/ 3534 h 4122"/>
              <a:gd name="T8" fmla="*/ 0 w 4204"/>
              <a:gd name="T9" fmla="*/ 3192 h 4122"/>
              <a:gd name="T10" fmla="*/ 3015 w 4204"/>
              <a:gd name="T11" fmla="*/ 2800 h 4122"/>
              <a:gd name="T12" fmla="*/ 3318 w 4204"/>
              <a:gd name="T13" fmla="*/ 0 h 4122"/>
            </a:gdLst>
            <a:ahLst/>
            <a:cxnLst>
              <a:cxn ang="0">
                <a:pos x="T0" y="T1"/>
              </a:cxn>
              <a:cxn ang="0">
                <a:pos x="T2" y="T3"/>
              </a:cxn>
              <a:cxn ang="0">
                <a:pos x="T4" y="T5"/>
              </a:cxn>
              <a:cxn ang="0">
                <a:pos x="T6" y="T7"/>
              </a:cxn>
              <a:cxn ang="0">
                <a:pos x="T8" y="T9"/>
              </a:cxn>
              <a:cxn ang="0">
                <a:pos x="T10" y="T11"/>
              </a:cxn>
              <a:cxn ang="0">
                <a:pos x="T12" y="T13"/>
              </a:cxn>
            </a:cxnLst>
            <a:rect l="0" t="0" r="r" b="b"/>
            <a:pathLst>
              <a:path w="4204" h="4122">
                <a:moveTo>
                  <a:pt x="3318" y="0"/>
                </a:moveTo>
                <a:lnTo>
                  <a:pt x="3747" y="0"/>
                </a:lnTo>
                <a:cubicBezTo>
                  <a:pt x="3747" y="0"/>
                  <a:pt x="4204" y="1051"/>
                  <a:pt x="3573" y="2277"/>
                </a:cubicBezTo>
                <a:cubicBezTo>
                  <a:pt x="3024" y="3255"/>
                  <a:pt x="2011" y="3534"/>
                  <a:pt x="2011" y="3534"/>
                </a:cubicBezTo>
                <a:cubicBezTo>
                  <a:pt x="786" y="3829"/>
                  <a:pt x="0" y="3192"/>
                  <a:pt x="0" y="3192"/>
                </a:cubicBezTo>
                <a:cubicBezTo>
                  <a:pt x="0" y="3192"/>
                  <a:pt x="1708" y="4122"/>
                  <a:pt x="3015" y="2800"/>
                </a:cubicBezTo>
                <a:cubicBezTo>
                  <a:pt x="4165" y="1506"/>
                  <a:pt x="3318" y="0"/>
                  <a:pt x="3318" y="0"/>
                </a:cubicBezTo>
                <a:close/>
              </a:path>
            </a:pathLst>
          </a:custGeom>
          <a:solidFill>
            <a:schemeClr val="hlink">
              <a:alpha val="50000"/>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8135" name="Freeform 7"/>
          <p:cNvSpPr>
            <a:spLocks/>
          </p:cNvSpPr>
          <p:nvPr/>
        </p:nvSpPr>
        <p:spPr bwMode="gray">
          <a:xfrm>
            <a:off x="0" y="0"/>
            <a:ext cx="6386513" cy="6043613"/>
          </a:xfrm>
          <a:custGeom>
            <a:avLst/>
            <a:gdLst>
              <a:gd name="T0" fmla="*/ 0 w 4023"/>
              <a:gd name="T1" fmla="*/ 2 h 3807"/>
              <a:gd name="T2" fmla="*/ 3547 w 4023"/>
              <a:gd name="T3" fmla="*/ 0 h 3807"/>
              <a:gd name="T4" fmla="*/ 3465 w 4023"/>
              <a:gd name="T5" fmla="*/ 2258 h 3807"/>
              <a:gd name="T6" fmla="*/ 2022 w 4023"/>
              <a:gd name="T7" fmla="*/ 3515 h 3807"/>
              <a:gd name="T8" fmla="*/ 0 w 4023"/>
              <a:gd name="T9" fmla="*/ 3174 h 3807"/>
              <a:gd name="T10" fmla="*/ 0 w 4023"/>
              <a:gd name="T11" fmla="*/ 2 h 3807"/>
            </a:gdLst>
            <a:ahLst/>
            <a:cxnLst>
              <a:cxn ang="0">
                <a:pos x="T0" y="T1"/>
              </a:cxn>
              <a:cxn ang="0">
                <a:pos x="T2" y="T3"/>
              </a:cxn>
              <a:cxn ang="0">
                <a:pos x="T4" y="T5"/>
              </a:cxn>
              <a:cxn ang="0">
                <a:pos x="T6" y="T7"/>
              </a:cxn>
              <a:cxn ang="0">
                <a:pos x="T8" y="T9"/>
              </a:cxn>
              <a:cxn ang="0">
                <a:pos x="T10" y="T11"/>
              </a:cxn>
            </a:cxnLst>
            <a:rect l="0" t="0" r="r" b="b"/>
            <a:pathLst>
              <a:path w="4023" h="3807">
                <a:moveTo>
                  <a:pt x="0" y="2"/>
                </a:moveTo>
                <a:lnTo>
                  <a:pt x="3547" y="0"/>
                </a:lnTo>
                <a:cubicBezTo>
                  <a:pt x="3547" y="0"/>
                  <a:pt x="4023" y="1115"/>
                  <a:pt x="3465" y="2258"/>
                </a:cubicBezTo>
                <a:cubicBezTo>
                  <a:pt x="2880" y="3310"/>
                  <a:pt x="2022" y="3515"/>
                  <a:pt x="2022" y="3515"/>
                </a:cubicBezTo>
                <a:cubicBezTo>
                  <a:pt x="790" y="3807"/>
                  <a:pt x="0" y="3174"/>
                  <a:pt x="0" y="3174"/>
                </a:cubicBezTo>
                <a:lnTo>
                  <a:pt x="0" y="2"/>
                </a:lnTo>
                <a:close/>
              </a:path>
            </a:pathLst>
          </a:custGeom>
          <a:solidFill>
            <a:schemeClr va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8136" name="Rectangle 8"/>
          <p:cNvSpPr>
            <a:spLocks noGrp="1" noChangeArrowheads="1"/>
          </p:cNvSpPr>
          <p:nvPr>
            <p:ph type="ctrTitle"/>
          </p:nvPr>
        </p:nvSpPr>
        <p:spPr bwMode="black">
          <a:xfrm>
            <a:off x="304800" y="1633538"/>
            <a:ext cx="5715000" cy="1470025"/>
          </a:xfrm>
        </p:spPr>
        <p:txBody>
          <a:bodyPr/>
          <a:lstStyle>
            <a:lvl1pPr algn="l">
              <a:defRPr sz="4400">
                <a:solidFill>
                  <a:schemeClr val="bg1"/>
                </a:solidFill>
              </a:defRPr>
            </a:lvl1pPr>
          </a:lstStyle>
          <a:p>
            <a:pPr lvl="0"/>
            <a:r>
              <a:rPr lang="en-US" noProof="0" smtClean="0"/>
              <a:t>Click to edit Master title style</a:t>
            </a:r>
          </a:p>
        </p:txBody>
      </p:sp>
      <p:sp>
        <p:nvSpPr>
          <p:cNvPr id="48137" name="Rectangle 9"/>
          <p:cNvSpPr>
            <a:spLocks noGrp="1" noChangeArrowheads="1"/>
          </p:cNvSpPr>
          <p:nvPr>
            <p:ph type="subTitle" idx="1"/>
          </p:nvPr>
        </p:nvSpPr>
        <p:spPr>
          <a:xfrm>
            <a:off x="304800" y="3048000"/>
            <a:ext cx="5476875" cy="990600"/>
          </a:xfrm>
        </p:spPr>
        <p:txBody>
          <a:bodyPr/>
          <a:lstStyle>
            <a:lvl1pPr marL="0" indent="0">
              <a:buFontTx/>
              <a:buNone/>
              <a:defRPr sz="2000">
                <a:solidFill>
                  <a:schemeClr val="bg1"/>
                </a:solidFill>
              </a:defRPr>
            </a:lvl1pPr>
          </a:lstStyle>
          <a:p>
            <a:pPr lvl="0"/>
            <a:r>
              <a:rPr lang="en-US" noProof="0" smtClean="0"/>
              <a:t>Click to edit Master subtitle style</a:t>
            </a:r>
          </a:p>
        </p:txBody>
      </p:sp>
      <p:sp>
        <p:nvSpPr>
          <p:cNvPr id="48138" name="Rectangle 10"/>
          <p:cNvSpPr>
            <a:spLocks noGrp="1" noChangeArrowheads="1"/>
          </p:cNvSpPr>
          <p:nvPr>
            <p:ph type="dt" sz="half" idx="2"/>
          </p:nvPr>
        </p:nvSpPr>
        <p:spPr>
          <a:xfrm>
            <a:off x="457200" y="6430963"/>
            <a:ext cx="1676400" cy="290512"/>
          </a:xfrm>
        </p:spPr>
        <p:txBody>
          <a:bodyPr/>
          <a:lstStyle>
            <a:lvl1pPr>
              <a:defRPr/>
            </a:lvl1pPr>
          </a:lstStyle>
          <a:p>
            <a:endParaRPr lang="en-US"/>
          </a:p>
        </p:txBody>
      </p:sp>
      <p:sp>
        <p:nvSpPr>
          <p:cNvPr id="48139" name="Rectangle 11"/>
          <p:cNvSpPr>
            <a:spLocks noGrp="1" noChangeArrowheads="1"/>
          </p:cNvSpPr>
          <p:nvPr>
            <p:ph type="ftr" sz="quarter" idx="3"/>
          </p:nvPr>
        </p:nvSpPr>
        <p:spPr>
          <a:xfrm>
            <a:off x="2351088" y="6430963"/>
            <a:ext cx="1905000" cy="290512"/>
          </a:xfrm>
        </p:spPr>
        <p:txBody>
          <a:bodyPr/>
          <a:lstStyle>
            <a:lvl1pPr>
              <a:defRPr/>
            </a:lvl1pPr>
          </a:lstStyle>
          <a:p>
            <a:endParaRPr lang="en-US"/>
          </a:p>
        </p:txBody>
      </p:sp>
      <p:sp>
        <p:nvSpPr>
          <p:cNvPr id="48140" name="Rectangle 12"/>
          <p:cNvSpPr>
            <a:spLocks noGrp="1" noChangeArrowheads="1"/>
          </p:cNvSpPr>
          <p:nvPr>
            <p:ph type="sldNum" sz="quarter" idx="4"/>
          </p:nvPr>
        </p:nvSpPr>
        <p:spPr>
          <a:xfrm>
            <a:off x="4419600" y="6430963"/>
            <a:ext cx="1828800" cy="290512"/>
          </a:xfrm>
        </p:spPr>
        <p:txBody>
          <a:bodyPr/>
          <a:lstStyle>
            <a:lvl1pPr>
              <a:defRPr/>
            </a:lvl1pPr>
          </a:lstStyle>
          <a:p>
            <a:fld id="{17E9D3E2-EA14-4B97-9533-99180E3E4946}" type="slidenum">
              <a:rPr lang="en-US"/>
              <a:pPr/>
              <a:t>‹#›</a:t>
            </a:fld>
            <a:endParaRPr lang="en-US"/>
          </a:p>
        </p:txBody>
      </p:sp>
      <p:sp>
        <p:nvSpPr>
          <p:cNvPr id="48141" name="Text Box 13"/>
          <p:cNvSpPr txBox="1">
            <a:spLocks noChangeArrowheads="1"/>
          </p:cNvSpPr>
          <p:nvPr/>
        </p:nvSpPr>
        <p:spPr bwMode="gray">
          <a:xfrm>
            <a:off x="7315200" y="6019800"/>
            <a:ext cx="1303338"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200" b="0">
                <a:latin typeface="Arial Black" panose="020B0A04020102020204" pitchFamily="34" charset="0"/>
              </a:rPr>
              <a:t>L/O/G/O</a:t>
            </a:r>
          </a:p>
        </p:txBody>
      </p:sp>
    </p:spTree>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6CAA21D6-C78A-41F0-ABC2-68BE50AB0C64}" type="slidenum">
              <a:rPr lang="en-US"/>
              <a:pPr/>
              <a:t>‹#›</a:t>
            </a:fld>
            <a:endParaRPr lang="en-US"/>
          </a:p>
        </p:txBody>
      </p:sp>
    </p:spTree>
    <p:extLst>
      <p:ext uri="{BB962C8B-B14F-4D97-AF65-F5344CB8AC3E}">
        <p14:creationId xmlns:p14="http://schemas.microsoft.com/office/powerpoint/2010/main" val="38297733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3157CF1-D93A-4313-AE6C-70B7793383CA}" type="slidenum">
              <a:rPr lang="en-US"/>
              <a:pPr/>
              <a:t>‹#›</a:t>
            </a:fld>
            <a:endParaRPr lang="en-US"/>
          </a:p>
        </p:txBody>
      </p:sp>
    </p:spTree>
    <p:extLst>
      <p:ext uri="{BB962C8B-B14F-4D97-AF65-F5344CB8AC3E}">
        <p14:creationId xmlns:p14="http://schemas.microsoft.com/office/powerpoint/2010/main" val="196115962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371600"/>
            <a:ext cx="4038600" cy="4838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371600"/>
            <a:ext cx="4038600" cy="4838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AD8E5FA1-686C-4333-8A6C-8A957BE61E91}" type="slidenum">
              <a:rPr lang="en-US"/>
              <a:pPr/>
              <a:t>‹#›</a:t>
            </a:fld>
            <a:endParaRPr lang="en-US"/>
          </a:p>
        </p:txBody>
      </p:sp>
    </p:spTree>
    <p:extLst>
      <p:ext uri="{BB962C8B-B14F-4D97-AF65-F5344CB8AC3E}">
        <p14:creationId xmlns:p14="http://schemas.microsoft.com/office/powerpoint/2010/main" val="7070664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95400"/>
            <a:ext cx="4038600" cy="5105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95400"/>
            <a:ext cx="4038600" cy="5105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1F07983A-B0A6-4D92-8E03-69780D2E76B2}" type="slidenum">
              <a:rPr lang="en-US"/>
              <a:pPr/>
              <a:t>‹#›</a:t>
            </a:fld>
            <a:endParaRPr lang="en-US"/>
          </a:p>
        </p:txBody>
      </p:sp>
    </p:spTree>
    <p:extLst>
      <p:ext uri="{BB962C8B-B14F-4D97-AF65-F5344CB8AC3E}">
        <p14:creationId xmlns:p14="http://schemas.microsoft.com/office/powerpoint/2010/main" val="13446193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EA30995D-D6ED-4805-9CAD-8A0335CFC191}" type="slidenum">
              <a:rPr lang="en-US"/>
              <a:pPr/>
              <a:t>‹#›</a:t>
            </a:fld>
            <a:endParaRPr lang="en-US"/>
          </a:p>
        </p:txBody>
      </p:sp>
    </p:spTree>
    <p:extLst>
      <p:ext uri="{BB962C8B-B14F-4D97-AF65-F5344CB8AC3E}">
        <p14:creationId xmlns:p14="http://schemas.microsoft.com/office/powerpoint/2010/main" val="16559723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EB2F4E63-5D09-4CFC-9C9B-BCB128465193}" type="slidenum">
              <a:rPr lang="en-US"/>
              <a:pPr/>
              <a:t>‹#›</a:t>
            </a:fld>
            <a:endParaRPr lang="en-US"/>
          </a:p>
        </p:txBody>
      </p:sp>
    </p:spTree>
    <p:extLst>
      <p:ext uri="{BB962C8B-B14F-4D97-AF65-F5344CB8AC3E}">
        <p14:creationId xmlns:p14="http://schemas.microsoft.com/office/powerpoint/2010/main" val="268705192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0A1685E0-4DE5-4AF9-B8BC-B1F32ABE216B}" type="slidenum">
              <a:rPr lang="en-US"/>
              <a:pPr/>
              <a:t>‹#›</a:t>
            </a:fld>
            <a:endParaRPr lang="en-US"/>
          </a:p>
        </p:txBody>
      </p:sp>
    </p:spTree>
    <p:extLst>
      <p:ext uri="{BB962C8B-B14F-4D97-AF65-F5344CB8AC3E}">
        <p14:creationId xmlns:p14="http://schemas.microsoft.com/office/powerpoint/2010/main" val="244147169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11C21656-C52C-488D-AA30-E19FFF547F01}" type="slidenum">
              <a:rPr lang="en-US"/>
              <a:pPr/>
              <a:t>‹#›</a:t>
            </a:fld>
            <a:endParaRPr lang="en-US"/>
          </a:p>
        </p:txBody>
      </p:sp>
    </p:spTree>
    <p:extLst>
      <p:ext uri="{BB962C8B-B14F-4D97-AF65-F5344CB8AC3E}">
        <p14:creationId xmlns:p14="http://schemas.microsoft.com/office/powerpoint/2010/main" val="18037944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6011BA1C-CC19-4275-8655-D3E61E780373}" type="slidenum">
              <a:rPr lang="en-US"/>
              <a:pPr/>
              <a:t>‹#›</a:t>
            </a:fld>
            <a:endParaRPr lang="en-US"/>
          </a:p>
        </p:txBody>
      </p:sp>
    </p:spTree>
    <p:extLst>
      <p:ext uri="{BB962C8B-B14F-4D97-AF65-F5344CB8AC3E}">
        <p14:creationId xmlns:p14="http://schemas.microsoft.com/office/powerpoint/2010/main" val="152014863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71F1F91E-8036-4CCE-AC72-2A65F726E0F3}" type="slidenum">
              <a:rPr lang="en-US"/>
              <a:pPr/>
              <a:t>‹#›</a:t>
            </a:fld>
            <a:endParaRPr lang="en-US"/>
          </a:p>
        </p:txBody>
      </p:sp>
    </p:spTree>
    <p:extLst>
      <p:ext uri="{BB962C8B-B14F-4D97-AF65-F5344CB8AC3E}">
        <p14:creationId xmlns:p14="http://schemas.microsoft.com/office/powerpoint/2010/main" val="202680097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06400"/>
            <a:ext cx="2057400" cy="58039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406400"/>
            <a:ext cx="6019800" cy="58039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6760397-2526-47B8-9CA6-64504091BFD5}" type="slidenum">
              <a:rPr lang="en-US"/>
              <a:pPr/>
              <a:t>‹#›</a:t>
            </a:fld>
            <a:endParaRPr lang="en-US"/>
          </a:p>
        </p:txBody>
      </p:sp>
    </p:spTree>
    <p:extLst>
      <p:ext uri="{BB962C8B-B14F-4D97-AF65-F5344CB8AC3E}">
        <p14:creationId xmlns:p14="http://schemas.microsoft.com/office/powerpoint/2010/main" val="230493199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406400"/>
            <a:ext cx="8229600" cy="7366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371600"/>
            <a:ext cx="8229600" cy="4838700"/>
          </a:xfrm>
        </p:spPr>
        <p:txBody>
          <a:bodyPr/>
          <a:lstStyle/>
          <a:p>
            <a:endParaRPr lang="en-US"/>
          </a:p>
        </p:txBody>
      </p:sp>
      <p:sp>
        <p:nvSpPr>
          <p:cNvPr id="4" name="Date Placeholder 3"/>
          <p:cNvSpPr>
            <a:spLocks noGrp="1"/>
          </p:cNvSpPr>
          <p:nvPr>
            <p:ph type="dt" sz="half" idx="10"/>
          </p:nvPr>
        </p:nvSpPr>
        <p:spPr>
          <a:xfrm>
            <a:off x="457200" y="6324600"/>
            <a:ext cx="2133600" cy="396875"/>
          </a:xfrm>
        </p:spPr>
        <p:txBody>
          <a:bodyPr/>
          <a:lstStyle>
            <a:lvl1pPr>
              <a:defRPr/>
            </a:lvl1pPr>
          </a:lstStyle>
          <a:p>
            <a:endParaRPr lang="en-US"/>
          </a:p>
        </p:txBody>
      </p:sp>
      <p:sp>
        <p:nvSpPr>
          <p:cNvPr id="5" name="Footer Placeholder 4"/>
          <p:cNvSpPr>
            <a:spLocks noGrp="1"/>
          </p:cNvSpPr>
          <p:nvPr>
            <p:ph type="ftr" sz="quarter" idx="11"/>
          </p:nvPr>
        </p:nvSpPr>
        <p:spPr>
          <a:xfrm>
            <a:off x="3124200" y="6324600"/>
            <a:ext cx="2895600" cy="396875"/>
          </a:xfrm>
        </p:spPr>
        <p:txBody>
          <a:bodyPr/>
          <a:lstStyle>
            <a:lvl1pPr>
              <a:defRPr/>
            </a:lvl1pPr>
          </a:lstStyle>
          <a:p>
            <a:endParaRPr lang="en-US"/>
          </a:p>
        </p:txBody>
      </p:sp>
      <p:sp>
        <p:nvSpPr>
          <p:cNvPr id="6" name="Slide Number Placeholder 5"/>
          <p:cNvSpPr>
            <a:spLocks noGrp="1"/>
          </p:cNvSpPr>
          <p:nvPr>
            <p:ph type="sldNum" sz="quarter" idx="12"/>
          </p:nvPr>
        </p:nvSpPr>
        <p:spPr>
          <a:xfrm>
            <a:off x="6553200" y="6324600"/>
            <a:ext cx="2133600" cy="396875"/>
          </a:xfrm>
        </p:spPr>
        <p:txBody>
          <a:bodyPr/>
          <a:lstStyle>
            <a:lvl1pPr>
              <a:defRPr/>
            </a:lvl1pPr>
          </a:lstStyle>
          <a:p>
            <a:fld id="{C61A17F9-4A45-476A-9A3B-633BD1C2F498}" type="slidenum">
              <a:rPr lang="en-US"/>
              <a:pPr/>
              <a:t>‹#›</a:t>
            </a:fld>
            <a:endParaRPr lang="en-US"/>
          </a:p>
        </p:txBody>
      </p:sp>
    </p:spTree>
    <p:extLst>
      <p:ext uri="{BB962C8B-B14F-4D97-AF65-F5344CB8AC3E}">
        <p14:creationId xmlns:p14="http://schemas.microsoft.com/office/powerpoint/2010/main" val="400812554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50178" name="Freeform 2"/>
          <p:cNvSpPr>
            <a:spLocks/>
          </p:cNvSpPr>
          <p:nvPr/>
        </p:nvSpPr>
        <p:spPr bwMode="gray">
          <a:xfrm>
            <a:off x="-28575" y="5254625"/>
            <a:ext cx="2085975" cy="765175"/>
          </a:xfrm>
          <a:custGeom>
            <a:avLst/>
            <a:gdLst>
              <a:gd name="T0" fmla="*/ 17 w 1453"/>
              <a:gd name="T1" fmla="*/ 0 h 550"/>
              <a:gd name="T2" fmla="*/ 1453 w 1453"/>
              <a:gd name="T3" fmla="*/ 375 h 550"/>
              <a:gd name="T4" fmla="*/ 0 w 1453"/>
              <a:gd name="T5" fmla="*/ 265 h 550"/>
              <a:gd name="T6" fmla="*/ 17 w 1453"/>
              <a:gd name="T7" fmla="*/ 0 h 550"/>
            </a:gdLst>
            <a:ahLst/>
            <a:cxnLst>
              <a:cxn ang="0">
                <a:pos x="T0" y="T1"/>
              </a:cxn>
              <a:cxn ang="0">
                <a:pos x="T2" y="T3"/>
              </a:cxn>
              <a:cxn ang="0">
                <a:pos x="T4" y="T5"/>
              </a:cxn>
              <a:cxn ang="0">
                <a:pos x="T6" y="T7"/>
              </a:cxn>
            </a:cxnLst>
            <a:rect l="0" t="0" r="r" b="b"/>
            <a:pathLst>
              <a:path w="1453" h="550">
                <a:moveTo>
                  <a:pt x="17" y="0"/>
                </a:moveTo>
                <a:cubicBezTo>
                  <a:pt x="562" y="420"/>
                  <a:pt x="1453" y="375"/>
                  <a:pt x="1453" y="375"/>
                </a:cubicBezTo>
                <a:cubicBezTo>
                  <a:pt x="509" y="550"/>
                  <a:pt x="0" y="265"/>
                  <a:pt x="0" y="265"/>
                </a:cubicBezTo>
                <a:lnTo>
                  <a:pt x="17" y="0"/>
                </a:lnTo>
                <a:close/>
              </a:path>
            </a:pathLst>
          </a:custGeom>
          <a:solidFill>
            <a:schemeClr val="folHlink">
              <a:alpha val="50000"/>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179" name="Freeform 3"/>
          <p:cNvSpPr>
            <a:spLocks/>
          </p:cNvSpPr>
          <p:nvPr/>
        </p:nvSpPr>
        <p:spPr bwMode="gray">
          <a:xfrm>
            <a:off x="3933825" y="0"/>
            <a:ext cx="4438650" cy="5500688"/>
          </a:xfrm>
          <a:custGeom>
            <a:avLst/>
            <a:gdLst>
              <a:gd name="T0" fmla="*/ 2121 w 2796"/>
              <a:gd name="T1" fmla="*/ 0 h 3465"/>
              <a:gd name="T2" fmla="*/ 2796 w 2796"/>
              <a:gd name="T3" fmla="*/ 0 h 3465"/>
              <a:gd name="T4" fmla="*/ 2194 w 2796"/>
              <a:gd name="T5" fmla="*/ 2039 h 3465"/>
              <a:gd name="T6" fmla="*/ 0 w 2796"/>
              <a:gd name="T7" fmla="*/ 3465 h 3465"/>
              <a:gd name="T8" fmla="*/ 1417 w 2796"/>
              <a:gd name="T9" fmla="*/ 2687 h 3465"/>
              <a:gd name="T10" fmla="*/ 2121 w 2796"/>
              <a:gd name="T11" fmla="*/ 0 h 3465"/>
            </a:gdLst>
            <a:ahLst/>
            <a:cxnLst>
              <a:cxn ang="0">
                <a:pos x="T0" y="T1"/>
              </a:cxn>
              <a:cxn ang="0">
                <a:pos x="T2" y="T3"/>
              </a:cxn>
              <a:cxn ang="0">
                <a:pos x="T4" y="T5"/>
              </a:cxn>
              <a:cxn ang="0">
                <a:pos x="T6" y="T7"/>
              </a:cxn>
              <a:cxn ang="0">
                <a:pos x="T8" y="T9"/>
              </a:cxn>
              <a:cxn ang="0">
                <a:pos x="T10" y="T11"/>
              </a:cxn>
            </a:cxnLst>
            <a:rect l="0" t="0" r="r" b="b"/>
            <a:pathLst>
              <a:path w="2796" h="3465">
                <a:moveTo>
                  <a:pt x="2121" y="0"/>
                </a:moveTo>
                <a:lnTo>
                  <a:pt x="2796" y="0"/>
                </a:lnTo>
                <a:cubicBezTo>
                  <a:pt x="2796" y="0"/>
                  <a:pt x="2770" y="1204"/>
                  <a:pt x="2194" y="2039"/>
                </a:cubicBezTo>
                <a:cubicBezTo>
                  <a:pt x="1655" y="2992"/>
                  <a:pt x="466" y="3429"/>
                  <a:pt x="0" y="3465"/>
                </a:cubicBezTo>
                <a:cubicBezTo>
                  <a:pt x="576" y="3274"/>
                  <a:pt x="1033" y="3068"/>
                  <a:pt x="1417" y="2687"/>
                </a:cubicBezTo>
                <a:cubicBezTo>
                  <a:pt x="1737" y="2378"/>
                  <a:pt x="2432" y="1407"/>
                  <a:pt x="2121" y="0"/>
                </a:cubicBezTo>
                <a:close/>
              </a:path>
            </a:pathLst>
          </a:custGeom>
          <a:solidFill>
            <a:schemeClr val="folHlink">
              <a:alpha val="30000"/>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180" name="Freeform 4"/>
          <p:cNvSpPr>
            <a:spLocks/>
          </p:cNvSpPr>
          <p:nvPr/>
        </p:nvSpPr>
        <p:spPr bwMode="gray">
          <a:xfrm>
            <a:off x="58738" y="0"/>
            <a:ext cx="7953375" cy="6767513"/>
          </a:xfrm>
          <a:custGeom>
            <a:avLst/>
            <a:gdLst>
              <a:gd name="T0" fmla="*/ 3986 w 5010"/>
              <a:gd name="T1" fmla="*/ 0 h 4263"/>
              <a:gd name="T2" fmla="*/ 4992 w 5010"/>
              <a:gd name="T3" fmla="*/ 0 h 4263"/>
              <a:gd name="T4" fmla="*/ 4352 w 5010"/>
              <a:gd name="T5" fmla="*/ 2240 h 4263"/>
              <a:gd name="T6" fmla="*/ 2185 w 5010"/>
              <a:gd name="T7" fmla="*/ 3529 h 4263"/>
              <a:gd name="T8" fmla="*/ 0 w 5010"/>
              <a:gd name="T9" fmla="*/ 3269 h 4263"/>
              <a:gd name="T10" fmla="*/ 3401 w 5010"/>
              <a:gd name="T11" fmla="*/ 2779 h 4263"/>
              <a:gd name="T12" fmla="*/ 3986 w 5010"/>
              <a:gd name="T13" fmla="*/ 0 h 4263"/>
            </a:gdLst>
            <a:ahLst/>
            <a:cxnLst>
              <a:cxn ang="0">
                <a:pos x="T0" y="T1"/>
              </a:cxn>
              <a:cxn ang="0">
                <a:pos x="T2" y="T3"/>
              </a:cxn>
              <a:cxn ang="0">
                <a:pos x="T4" y="T5"/>
              </a:cxn>
              <a:cxn ang="0">
                <a:pos x="T6" y="T7"/>
              </a:cxn>
              <a:cxn ang="0">
                <a:pos x="T8" y="T9"/>
              </a:cxn>
              <a:cxn ang="0">
                <a:pos x="T10" y="T11"/>
              </a:cxn>
              <a:cxn ang="0">
                <a:pos x="T12" y="T13"/>
              </a:cxn>
            </a:cxnLst>
            <a:rect l="0" t="0" r="r" b="b"/>
            <a:pathLst>
              <a:path w="5010" h="4263">
                <a:moveTo>
                  <a:pt x="3986" y="0"/>
                </a:moveTo>
                <a:lnTo>
                  <a:pt x="4992" y="0"/>
                </a:lnTo>
                <a:cubicBezTo>
                  <a:pt x="5010" y="485"/>
                  <a:pt x="4937" y="1417"/>
                  <a:pt x="4352" y="2240"/>
                </a:cubicBezTo>
                <a:cubicBezTo>
                  <a:pt x="3428" y="3447"/>
                  <a:pt x="2185" y="3529"/>
                  <a:pt x="2185" y="3529"/>
                </a:cubicBezTo>
                <a:cubicBezTo>
                  <a:pt x="958" y="3822"/>
                  <a:pt x="0" y="3269"/>
                  <a:pt x="0" y="3269"/>
                </a:cubicBezTo>
                <a:cubicBezTo>
                  <a:pt x="0" y="3269"/>
                  <a:pt x="1797" y="4263"/>
                  <a:pt x="3401" y="2779"/>
                </a:cubicBezTo>
                <a:cubicBezTo>
                  <a:pt x="4598" y="1527"/>
                  <a:pt x="3986" y="0"/>
                  <a:pt x="3986" y="0"/>
                </a:cubicBezTo>
                <a:close/>
              </a:path>
            </a:pathLst>
          </a:custGeom>
          <a:solidFill>
            <a:schemeClr val="folHlink">
              <a:alpha val="39999"/>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182" name="Freeform 6"/>
          <p:cNvSpPr>
            <a:spLocks/>
          </p:cNvSpPr>
          <p:nvPr/>
        </p:nvSpPr>
        <p:spPr bwMode="gray">
          <a:xfrm>
            <a:off x="119063" y="0"/>
            <a:ext cx="6673850" cy="6543675"/>
          </a:xfrm>
          <a:custGeom>
            <a:avLst/>
            <a:gdLst>
              <a:gd name="T0" fmla="*/ 3318 w 4204"/>
              <a:gd name="T1" fmla="*/ 0 h 4122"/>
              <a:gd name="T2" fmla="*/ 3747 w 4204"/>
              <a:gd name="T3" fmla="*/ 0 h 4122"/>
              <a:gd name="T4" fmla="*/ 3573 w 4204"/>
              <a:gd name="T5" fmla="*/ 2277 h 4122"/>
              <a:gd name="T6" fmla="*/ 2011 w 4204"/>
              <a:gd name="T7" fmla="*/ 3534 h 4122"/>
              <a:gd name="T8" fmla="*/ 0 w 4204"/>
              <a:gd name="T9" fmla="*/ 3192 h 4122"/>
              <a:gd name="T10" fmla="*/ 3015 w 4204"/>
              <a:gd name="T11" fmla="*/ 2800 h 4122"/>
              <a:gd name="T12" fmla="*/ 3318 w 4204"/>
              <a:gd name="T13" fmla="*/ 0 h 4122"/>
            </a:gdLst>
            <a:ahLst/>
            <a:cxnLst>
              <a:cxn ang="0">
                <a:pos x="T0" y="T1"/>
              </a:cxn>
              <a:cxn ang="0">
                <a:pos x="T2" y="T3"/>
              </a:cxn>
              <a:cxn ang="0">
                <a:pos x="T4" y="T5"/>
              </a:cxn>
              <a:cxn ang="0">
                <a:pos x="T6" y="T7"/>
              </a:cxn>
              <a:cxn ang="0">
                <a:pos x="T8" y="T9"/>
              </a:cxn>
              <a:cxn ang="0">
                <a:pos x="T10" y="T11"/>
              </a:cxn>
              <a:cxn ang="0">
                <a:pos x="T12" y="T13"/>
              </a:cxn>
            </a:cxnLst>
            <a:rect l="0" t="0" r="r" b="b"/>
            <a:pathLst>
              <a:path w="4204" h="4122">
                <a:moveTo>
                  <a:pt x="3318" y="0"/>
                </a:moveTo>
                <a:lnTo>
                  <a:pt x="3747" y="0"/>
                </a:lnTo>
                <a:cubicBezTo>
                  <a:pt x="3747" y="0"/>
                  <a:pt x="4204" y="1051"/>
                  <a:pt x="3573" y="2277"/>
                </a:cubicBezTo>
                <a:cubicBezTo>
                  <a:pt x="3024" y="3255"/>
                  <a:pt x="2011" y="3534"/>
                  <a:pt x="2011" y="3534"/>
                </a:cubicBezTo>
                <a:cubicBezTo>
                  <a:pt x="786" y="3829"/>
                  <a:pt x="0" y="3192"/>
                  <a:pt x="0" y="3192"/>
                </a:cubicBezTo>
                <a:cubicBezTo>
                  <a:pt x="0" y="3192"/>
                  <a:pt x="1708" y="4122"/>
                  <a:pt x="3015" y="2800"/>
                </a:cubicBezTo>
                <a:cubicBezTo>
                  <a:pt x="4165" y="1506"/>
                  <a:pt x="3318" y="0"/>
                  <a:pt x="3318" y="0"/>
                </a:cubicBezTo>
                <a:close/>
              </a:path>
            </a:pathLst>
          </a:custGeom>
          <a:solidFill>
            <a:schemeClr val="folHlink">
              <a:alpha val="50000"/>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183" name="Freeform 7"/>
          <p:cNvSpPr>
            <a:spLocks/>
          </p:cNvSpPr>
          <p:nvPr/>
        </p:nvSpPr>
        <p:spPr bwMode="gray">
          <a:xfrm>
            <a:off x="0" y="0"/>
            <a:ext cx="6386513" cy="6043613"/>
          </a:xfrm>
          <a:custGeom>
            <a:avLst/>
            <a:gdLst>
              <a:gd name="T0" fmla="*/ 0 w 4023"/>
              <a:gd name="T1" fmla="*/ 2 h 3807"/>
              <a:gd name="T2" fmla="*/ 3547 w 4023"/>
              <a:gd name="T3" fmla="*/ 0 h 3807"/>
              <a:gd name="T4" fmla="*/ 3465 w 4023"/>
              <a:gd name="T5" fmla="*/ 2258 h 3807"/>
              <a:gd name="T6" fmla="*/ 2022 w 4023"/>
              <a:gd name="T7" fmla="*/ 3515 h 3807"/>
              <a:gd name="T8" fmla="*/ 0 w 4023"/>
              <a:gd name="T9" fmla="*/ 3174 h 3807"/>
              <a:gd name="T10" fmla="*/ 0 w 4023"/>
              <a:gd name="T11" fmla="*/ 2 h 3807"/>
            </a:gdLst>
            <a:ahLst/>
            <a:cxnLst>
              <a:cxn ang="0">
                <a:pos x="T0" y="T1"/>
              </a:cxn>
              <a:cxn ang="0">
                <a:pos x="T2" y="T3"/>
              </a:cxn>
              <a:cxn ang="0">
                <a:pos x="T4" y="T5"/>
              </a:cxn>
              <a:cxn ang="0">
                <a:pos x="T6" y="T7"/>
              </a:cxn>
              <a:cxn ang="0">
                <a:pos x="T8" y="T9"/>
              </a:cxn>
              <a:cxn ang="0">
                <a:pos x="T10" y="T11"/>
              </a:cxn>
            </a:cxnLst>
            <a:rect l="0" t="0" r="r" b="b"/>
            <a:pathLst>
              <a:path w="4023" h="3807">
                <a:moveTo>
                  <a:pt x="0" y="2"/>
                </a:moveTo>
                <a:lnTo>
                  <a:pt x="3547" y="0"/>
                </a:lnTo>
                <a:cubicBezTo>
                  <a:pt x="3547" y="0"/>
                  <a:pt x="4023" y="1115"/>
                  <a:pt x="3465" y="2258"/>
                </a:cubicBezTo>
                <a:cubicBezTo>
                  <a:pt x="2880" y="3310"/>
                  <a:pt x="2022" y="3515"/>
                  <a:pt x="2022" y="3515"/>
                </a:cubicBezTo>
                <a:cubicBezTo>
                  <a:pt x="790" y="3807"/>
                  <a:pt x="0" y="3174"/>
                  <a:pt x="0" y="3174"/>
                </a:cubicBezTo>
                <a:lnTo>
                  <a:pt x="0" y="2"/>
                </a:ln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184" name="Rectangle 8"/>
          <p:cNvSpPr>
            <a:spLocks noGrp="1" noChangeArrowheads="1"/>
          </p:cNvSpPr>
          <p:nvPr>
            <p:ph type="ctrTitle"/>
          </p:nvPr>
        </p:nvSpPr>
        <p:spPr bwMode="black">
          <a:xfrm>
            <a:off x="304800" y="1633538"/>
            <a:ext cx="5715000" cy="1470025"/>
          </a:xfrm>
        </p:spPr>
        <p:txBody>
          <a:bodyPr/>
          <a:lstStyle>
            <a:lvl1pPr algn="l">
              <a:defRPr sz="4400">
                <a:solidFill>
                  <a:schemeClr val="bg1"/>
                </a:solidFill>
              </a:defRPr>
            </a:lvl1pPr>
          </a:lstStyle>
          <a:p>
            <a:pPr lvl="0"/>
            <a:r>
              <a:rPr lang="en-US" noProof="0" smtClean="0"/>
              <a:t>Click to edit Master title style</a:t>
            </a:r>
          </a:p>
        </p:txBody>
      </p:sp>
      <p:sp>
        <p:nvSpPr>
          <p:cNvPr id="50185" name="Rectangle 9"/>
          <p:cNvSpPr>
            <a:spLocks noGrp="1" noChangeArrowheads="1"/>
          </p:cNvSpPr>
          <p:nvPr>
            <p:ph type="subTitle" idx="1"/>
          </p:nvPr>
        </p:nvSpPr>
        <p:spPr>
          <a:xfrm>
            <a:off x="304800" y="3048000"/>
            <a:ext cx="5476875" cy="1143000"/>
          </a:xfrm>
        </p:spPr>
        <p:txBody>
          <a:bodyPr/>
          <a:lstStyle>
            <a:lvl1pPr marL="0" indent="0">
              <a:buFontTx/>
              <a:buNone/>
              <a:defRPr sz="2000">
                <a:solidFill>
                  <a:schemeClr val="bg1"/>
                </a:solidFill>
              </a:defRPr>
            </a:lvl1pPr>
          </a:lstStyle>
          <a:p>
            <a:pPr lvl="0"/>
            <a:r>
              <a:rPr lang="en-US" noProof="0" smtClean="0"/>
              <a:t>Click to edit Master subtitle style</a:t>
            </a:r>
          </a:p>
        </p:txBody>
      </p:sp>
      <p:sp>
        <p:nvSpPr>
          <p:cNvPr id="50186" name="Rectangle 10"/>
          <p:cNvSpPr>
            <a:spLocks noGrp="1" noChangeArrowheads="1"/>
          </p:cNvSpPr>
          <p:nvPr>
            <p:ph type="dt" sz="half" idx="2"/>
          </p:nvPr>
        </p:nvSpPr>
        <p:spPr>
          <a:xfrm>
            <a:off x="457200" y="6430963"/>
            <a:ext cx="1676400" cy="290512"/>
          </a:xfrm>
        </p:spPr>
        <p:txBody>
          <a:bodyPr/>
          <a:lstStyle>
            <a:lvl1pPr>
              <a:defRPr/>
            </a:lvl1pPr>
          </a:lstStyle>
          <a:p>
            <a:endParaRPr lang="en-US"/>
          </a:p>
        </p:txBody>
      </p:sp>
      <p:sp>
        <p:nvSpPr>
          <p:cNvPr id="50187" name="Rectangle 11"/>
          <p:cNvSpPr>
            <a:spLocks noGrp="1" noChangeArrowheads="1"/>
          </p:cNvSpPr>
          <p:nvPr>
            <p:ph type="ftr" sz="quarter" idx="3"/>
          </p:nvPr>
        </p:nvSpPr>
        <p:spPr>
          <a:xfrm>
            <a:off x="2351088" y="6430963"/>
            <a:ext cx="1905000" cy="290512"/>
          </a:xfrm>
        </p:spPr>
        <p:txBody>
          <a:bodyPr/>
          <a:lstStyle>
            <a:lvl1pPr>
              <a:defRPr/>
            </a:lvl1pPr>
          </a:lstStyle>
          <a:p>
            <a:endParaRPr lang="en-US"/>
          </a:p>
        </p:txBody>
      </p:sp>
      <p:sp>
        <p:nvSpPr>
          <p:cNvPr id="50188" name="Rectangle 12"/>
          <p:cNvSpPr>
            <a:spLocks noGrp="1" noChangeArrowheads="1"/>
          </p:cNvSpPr>
          <p:nvPr>
            <p:ph type="sldNum" sz="quarter" idx="4"/>
          </p:nvPr>
        </p:nvSpPr>
        <p:spPr>
          <a:xfrm>
            <a:off x="4419600" y="6430963"/>
            <a:ext cx="1828800" cy="290512"/>
          </a:xfrm>
        </p:spPr>
        <p:txBody>
          <a:bodyPr/>
          <a:lstStyle>
            <a:lvl1pPr>
              <a:defRPr/>
            </a:lvl1pPr>
          </a:lstStyle>
          <a:p>
            <a:fld id="{37477DC2-EC54-483D-9E68-A817FCE41C7D}" type="slidenum">
              <a:rPr lang="en-US"/>
              <a:pPr/>
              <a:t>‹#›</a:t>
            </a:fld>
            <a:endParaRPr lang="en-US"/>
          </a:p>
        </p:txBody>
      </p:sp>
      <p:sp>
        <p:nvSpPr>
          <p:cNvPr id="50189" name="Text Box 13"/>
          <p:cNvSpPr txBox="1">
            <a:spLocks noChangeArrowheads="1"/>
          </p:cNvSpPr>
          <p:nvPr/>
        </p:nvSpPr>
        <p:spPr bwMode="gray">
          <a:xfrm>
            <a:off x="7315200" y="6019800"/>
            <a:ext cx="1303338"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200" b="0">
                <a:latin typeface="Arial Black" panose="020B0A04020102020204" pitchFamily="34" charset="0"/>
              </a:rPr>
              <a:t>L/O/G/O</a:t>
            </a:r>
          </a:p>
        </p:txBody>
      </p:sp>
    </p:spTree>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F66AAA7-27D4-454F-AFC9-5BB8D678BDE3}" type="slidenum">
              <a:rPr lang="en-US"/>
              <a:pPr/>
              <a:t>‹#›</a:t>
            </a:fld>
            <a:endParaRPr lang="en-US"/>
          </a:p>
        </p:txBody>
      </p:sp>
    </p:spTree>
    <p:extLst>
      <p:ext uri="{BB962C8B-B14F-4D97-AF65-F5344CB8AC3E}">
        <p14:creationId xmlns:p14="http://schemas.microsoft.com/office/powerpoint/2010/main" val="19563179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F857C78D-33BB-471E-9589-9E25F354D2F1}" type="slidenum">
              <a:rPr lang="en-US"/>
              <a:pPr/>
              <a:t>‹#›</a:t>
            </a:fld>
            <a:endParaRPr lang="en-US"/>
          </a:p>
        </p:txBody>
      </p:sp>
    </p:spTree>
    <p:extLst>
      <p:ext uri="{BB962C8B-B14F-4D97-AF65-F5344CB8AC3E}">
        <p14:creationId xmlns:p14="http://schemas.microsoft.com/office/powerpoint/2010/main" val="217365051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6F6F29BF-7B86-4A84-8CE1-A557C3413F21}" type="slidenum">
              <a:rPr lang="en-US"/>
              <a:pPr/>
              <a:t>‹#›</a:t>
            </a:fld>
            <a:endParaRPr lang="en-US"/>
          </a:p>
        </p:txBody>
      </p:sp>
    </p:spTree>
    <p:extLst>
      <p:ext uri="{BB962C8B-B14F-4D97-AF65-F5344CB8AC3E}">
        <p14:creationId xmlns:p14="http://schemas.microsoft.com/office/powerpoint/2010/main" val="375464011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371600"/>
            <a:ext cx="4038600" cy="4838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371600"/>
            <a:ext cx="4038600" cy="4838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84FCADF6-1729-4C17-965B-A9C406F1EB3B}" type="slidenum">
              <a:rPr lang="en-US"/>
              <a:pPr/>
              <a:t>‹#›</a:t>
            </a:fld>
            <a:endParaRPr lang="en-US"/>
          </a:p>
        </p:txBody>
      </p:sp>
    </p:spTree>
    <p:extLst>
      <p:ext uri="{BB962C8B-B14F-4D97-AF65-F5344CB8AC3E}">
        <p14:creationId xmlns:p14="http://schemas.microsoft.com/office/powerpoint/2010/main" val="291005394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C621A266-F738-4898-B7A9-A04E85A0AE81}" type="slidenum">
              <a:rPr lang="en-US"/>
              <a:pPr/>
              <a:t>‹#›</a:t>
            </a:fld>
            <a:endParaRPr lang="en-US"/>
          </a:p>
        </p:txBody>
      </p:sp>
    </p:spTree>
    <p:extLst>
      <p:ext uri="{BB962C8B-B14F-4D97-AF65-F5344CB8AC3E}">
        <p14:creationId xmlns:p14="http://schemas.microsoft.com/office/powerpoint/2010/main" val="16203452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32F15154-A654-479A-8E63-29D8638BFB41}" type="slidenum">
              <a:rPr lang="en-US"/>
              <a:pPr/>
              <a:t>‹#›</a:t>
            </a:fld>
            <a:endParaRPr lang="en-US"/>
          </a:p>
        </p:txBody>
      </p:sp>
    </p:spTree>
    <p:extLst>
      <p:ext uri="{BB962C8B-B14F-4D97-AF65-F5344CB8AC3E}">
        <p14:creationId xmlns:p14="http://schemas.microsoft.com/office/powerpoint/2010/main" val="4208505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DC3DD2A7-557D-4258-B82E-E167DD8E22AC}" type="slidenum">
              <a:rPr lang="en-US"/>
              <a:pPr/>
              <a:t>‹#›</a:t>
            </a:fld>
            <a:endParaRPr lang="en-US"/>
          </a:p>
        </p:txBody>
      </p:sp>
    </p:spTree>
    <p:extLst>
      <p:ext uri="{BB962C8B-B14F-4D97-AF65-F5344CB8AC3E}">
        <p14:creationId xmlns:p14="http://schemas.microsoft.com/office/powerpoint/2010/main" val="367236522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1EE73423-C90A-4C89-9D7F-47D047A5B9E4}" type="slidenum">
              <a:rPr lang="en-US"/>
              <a:pPr/>
              <a:t>‹#›</a:t>
            </a:fld>
            <a:endParaRPr lang="en-US"/>
          </a:p>
        </p:txBody>
      </p:sp>
    </p:spTree>
    <p:extLst>
      <p:ext uri="{BB962C8B-B14F-4D97-AF65-F5344CB8AC3E}">
        <p14:creationId xmlns:p14="http://schemas.microsoft.com/office/powerpoint/2010/main" val="258792431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8068FF8B-F5FA-4C77-9264-F081F0C31C1C}" type="slidenum">
              <a:rPr lang="en-US"/>
              <a:pPr/>
              <a:t>‹#›</a:t>
            </a:fld>
            <a:endParaRPr lang="en-US"/>
          </a:p>
        </p:txBody>
      </p:sp>
    </p:spTree>
    <p:extLst>
      <p:ext uri="{BB962C8B-B14F-4D97-AF65-F5344CB8AC3E}">
        <p14:creationId xmlns:p14="http://schemas.microsoft.com/office/powerpoint/2010/main" val="101132933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460700F-85BC-438D-A784-1965379AB9DE}" type="slidenum">
              <a:rPr lang="en-US"/>
              <a:pPr/>
              <a:t>‹#›</a:t>
            </a:fld>
            <a:endParaRPr lang="en-US"/>
          </a:p>
        </p:txBody>
      </p:sp>
    </p:spTree>
    <p:extLst>
      <p:ext uri="{BB962C8B-B14F-4D97-AF65-F5344CB8AC3E}">
        <p14:creationId xmlns:p14="http://schemas.microsoft.com/office/powerpoint/2010/main" val="375311300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06400"/>
            <a:ext cx="2057400" cy="58039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406400"/>
            <a:ext cx="6019800" cy="58039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5FE2AB4-A820-43C3-94EE-E9FFFCAC84BB}" type="slidenum">
              <a:rPr lang="en-US"/>
              <a:pPr/>
              <a:t>‹#›</a:t>
            </a:fld>
            <a:endParaRPr lang="en-US"/>
          </a:p>
        </p:txBody>
      </p:sp>
    </p:spTree>
    <p:extLst>
      <p:ext uri="{BB962C8B-B14F-4D97-AF65-F5344CB8AC3E}">
        <p14:creationId xmlns:p14="http://schemas.microsoft.com/office/powerpoint/2010/main" val="134328677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406400"/>
            <a:ext cx="8229600" cy="7366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371600"/>
            <a:ext cx="8229600" cy="4838700"/>
          </a:xfrm>
        </p:spPr>
        <p:txBody>
          <a:bodyPr/>
          <a:lstStyle/>
          <a:p>
            <a:endParaRPr lang="en-US"/>
          </a:p>
        </p:txBody>
      </p:sp>
      <p:sp>
        <p:nvSpPr>
          <p:cNvPr id="4" name="Date Placeholder 3"/>
          <p:cNvSpPr>
            <a:spLocks noGrp="1"/>
          </p:cNvSpPr>
          <p:nvPr>
            <p:ph type="dt" sz="half" idx="10"/>
          </p:nvPr>
        </p:nvSpPr>
        <p:spPr>
          <a:xfrm>
            <a:off x="457200" y="6324600"/>
            <a:ext cx="2133600" cy="396875"/>
          </a:xfrm>
        </p:spPr>
        <p:txBody>
          <a:bodyPr/>
          <a:lstStyle>
            <a:lvl1pPr>
              <a:defRPr/>
            </a:lvl1pPr>
          </a:lstStyle>
          <a:p>
            <a:endParaRPr lang="en-US"/>
          </a:p>
        </p:txBody>
      </p:sp>
      <p:sp>
        <p:nvSpPr>
          <p:cNvPr id="5" name="Footer Placeholder 4"/>
          <p:cNvSpPr>
            <a:spLocks noGrp="1"/>
          </p:cNvSpPr>
          <p:nvPr>
            <p:ph type="ftr" sz="quarter" idx="11"/>
          </p:nvPr>
        </p:nvSpPr>
        <p:spPr>
          <a:xfrm>
            <a:off x="3124200" y="6324600"/>
            <a:ext cx="2895600" cy="396875"/>
          </a:xfrm>
        </p:spPr>
        <p:txBody>
          <a:bodyPr/>
          <a:lstStyle>
            <a:lvl1pPr>
              <a:defRPr/>
            </a:lvl1pPr>
          </a:lstStyle>
          <a:p>
            <a:endParaRPr lang="en-US"/>
          </a:p>
        </p:txBody>
      </p:sp>
      <p:sp>
        <p:nvSpPr>
          <p:cNvPr id="6" name="Slide Number Placeholder 5"/>
          <p:cNvSpPr>
            <a:spLocks noGrp="1"/>
          </p:cNvSpPr>
          <p:nvPr>
            <p:ph type="sldNum" sz="quarter" idx="12"/>
          </p:nvPr>
        </p:nvSpPr>
        <p:spPr>
          <a:xfrm>
            <a:off x="6553200" y="6324600"/>
            <a:ext cx="2133600" cy="396875"/>
          </a:xfrm>
        </p:spPr>
        <p:txBody>
          <a:bodyPr/>
          <a:lstStyle>
            <a:lvl1pPr>
              <a:defRPr/>
            </a:lvl1pPr>
          </a:lstStyle>
          <a:p>
            <a:fld id="{99456B00-B3ED-43F4-B8CA-03BAFEB3A470}" type="slidenum">
              <a:rPr lang="en-US"/>
              <a:pPr/>
              <a:t>‹#›</a:t>
            </a:fld>
            <a:endParaRPr lang="en-US"/>
          </a:p>
        </p:txBody>
      </p:sp>
    </p:spTree>
    <p:extLst>
      <p:ext uri="{BB962C8B-B14F-4D97-AF65-F5344CB8AC3E}">
        <p14:creationId xmlns:p14="http://schemas.microsoft.com/office/powerpoint/2010/main" val="11986722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E9A567BB-6AB9-4EEB-AE43-3449D6426A51}" type="slidenum">
              <a:rPr lang="en-US"/>
              <a:pPr/>
              <a:t>‹#›</a:t>
            </a:fld>
            <a:endParaRPr lang="en-US"/>
          </a:p>
        </p:txBody>
      </p:sp>
    </p:spTree>
    <p:extLst>
      <p:ext uri="{BB962C8B-B14F-4D97-AF65-F5344CB8AC3E}">
        <p14:creationId xmlns:p14="http://schemas.microsoft.com/office/powerpoint/2010/main" val="103998503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406400"/>
            <a:ext cx="8229600" cy="7366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371600"/>
            <a:ext cx="8229600" cy="4838700"/>
          </a:xfrm>
        </p:spPr>
        <p:txBody>
          <a:bodyPr/>
          <a:lstStyle/>
          <a:p>
            <a:endParaRPr lang="en-US"/>
          </a:p>
        </p:txBody>
      </p:sp>
      <p:sp>
        <p:nvSpPr>
          <p:cNvPr id="4" name="Date Placeholder 3"/>
          <p:cNvSpPr>
            <a:spLocks noGrp="1"/>
          </p:cNvSpPr>
          <p:nvPr>
            <p:ph type="dt" sz="half" idx="10"/>
          </p:nvPr>
        </p:nvSpPr>
        <p:spPr>
          <a:xfrm>
            <a:off x="457200" y="6324600"/>
            <a:ext cx="2133600" cy="396875"/>
          </a:xfrm>
        </p:spPr>
        <p:txBody>
          <a:bodyPr/>
          <a:lstStyle>
            <a:lvl1pPr>
              <a:defRPr/>
            </a:lvl1pPr>
          </a:lstStyle>
          <a:p>
            <a:endParaRPr lang="en-US"/>
          </a:p>
        </p:txBody>
      </p:sp>
      <p:sp>
        <p:nvSpPr>
          <p:cNvPr id="5" name="Footer Placeholder 4"/>
          <p:cNvSpPr>
            <a:spLocks noGrp="1"/>
          </p:cNvSpPr>
          <p:nvPr>
            <p:ph type="ftr" sz="quarter" idx="11"/>
          </p:nvPr>
        </p:nvSpPr>
        <p:spPr>
          <a:xfrm>
            <a:off x="3124200" y="6324600"/>
            <a:ext cx="2895600" cy="396875"/>
          </a:xfrm>
        </p:spPr>
        <p:txBody>
          <a:bodyPr/>
          <a:lstStyle>
            <a:lvl1pPr>
              <a:defRPr/>
            </a:lvl1pPr>
          </a:lstStyle>
          <a:p>
            <a:endParaRPr lang="en-US"/>
          </a:p>
        </p:txBody>
      </p:sp>
      <p:sp>
        <p:nvSpPr>
          <p:cNvPr id="6" name="Slide Number Placeholder 5"/>
          <p:cNvSpPr>
            <a:spLocks noGrp="1"/>
          </p:cNvSpPr>
          <p:nvPr>
            <p:ph type="sldNum" sz="quarter" idx="12"/>
          </p:nvPr>
        </p:nvSpPr>
        <p:spPr>
          <a:xfrm>
            <a:off x="6553200" y="6324600"/>
            <a:ext cx="2133600" cy="396875"/>
          </a:xfrm>
        </p:spPr>
        <p:txBody>
          <a:bodyPr/>
          <a:lstStyle>
            <a:lvl1pPr>
              <a:defRPr/>
            </a:lvl1pPr>
          </a:lstStyle>
          <a:p>
            <a:fld id="{6D2610DC-1B6B-4011-9F4A-91927B3639C4}" type="slidenum">
              <a:rPr lang="en-US"/>
              <a:pPr/>
              <a:t>‹#›</a:t>
            </a:fld>
            <a:endParaRPr lang="en-US"/>
          </a:p>
        </p:txBody>
      </p:sp>
    </p:spTree>
    <p:extLst>
      <p:ext uri="{BB962C8B-B14F-4D97-AF65-F5344CB8AC3E}">
        <p14:creationId xmlns:p14="http://schemas.microsoft.com/office/powerpoint/2010/main" val="16215850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F1E4F105-6EBA-4EDA-9683-5C3DC7432549}" type="slidenum">
              <a:rPr lang="en-US"/>
              <a:pPr/>
              <a:t>‹#›</a:t>
            </a:fld>
            <a:endParaRPr lang="en-US"/>
          </a:p>
        </p:txBody>
      </p:sp>
    </p:spTree>
    <p:extLst>
      <p:ext uri="{BB962C8B-B14F-4D97-AF65-F5344CB8AC3E}">
        <p14:creationId xmlns:p14="http://schemas.microsoft.com/office/powerpoint/2010/main" val="4474042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B1A4A622-2DC3-4010-873F-7E496AB6CB87}" type="slidenum">
              <a:rPr lang="en-US"/>
              <a:pPr/>
              <a:t>‹#›</a:t>
            </a:fld>
            <a:endParaRPr lang="en-US"/>
          </a:p>
        </p:txBody>
      </p:sp>
    </p:spTree>
    <p:extLst>
      <p:ext uri="{BB962C8B-B14F-4D97-AF65-F5344CB8AC3E}">
        <p14:creationId xmlns:p14="http://schemas.microsoft.com/office/powerpoint/2010/main" val="40072053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22EE0549-5FD3-48A0-880D-A48635D1F793}" type="slidenum">
              <a:rPr lang="en-US"/>
              <a:pPr/>
              <a:t>‹#›</a:t>
            </a:fld>
            <a:endParaRPr lang="en-US"/>
          </a:p>
        </p:txBody>
      </p:sp>
    </p:spTree>
    <p:extLst>
      <p:ext uri="{BB962C8B-B14F-4D97-AF65-F5344CB8AC3E}">
        <p14:creationId xmlns:p14="http://schemas.microsoft.com/office/powerpoint/2010/main" val="7159116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png"/><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image" Target="../media/image3.png"/><Relationship Id="rId2" Type="http://schemas.openxmlformats.org/officeDocument/2006/relationships/slideLayout" Target="../slideLayouts/slideLayout14.xml"/><Relationship Id="rId16" Type="http://schemas.openxmlformats.org/officeDocument/2006/relationships/image" Target="../media/image2.png"/><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1.pn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4.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image" Target="../media/image4.png"/><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6" Type="http://schemas.openxmlformats.org/officeDocument/2006/relationships/image" Target="../media/image3.png"/><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image" Target="../media/image2.png"/><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theme" Target="../theme/theme4.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17" Type="http://schemas.openxmlformats.org/officeDocument/2006/relationships/image" Target="../media/image3.png"/><Relationship Id="rId2" Type="http://schemas.openxmlformats.org/officeDocument/2006/relationships/slideLayout" Target="../slideLayouts/slideLayout37.xml"/><Relationship Id="rId16" Type="http://schemas.openxmlformats.org/officeDocument/2006/relationships/image" Target="../media/image2.png"/><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pn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image" Target="../media/image4.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slideLayout" Target="../slideLayouts/slideLayout60.xml"/><Relationship Id="rId18" Type="http://schemas.openxmlformats.org/officeDocument/2006/relationships/image" Target="../media/image3.png"/><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slideLayout" Target="../slideLayouts/slideLayout59.xml"/><Relationship Id="rId17" Type="http://schemas.openxmlformats.org/officeDocument/2006/relationships/image" Target="../media/image2.png"/><Relationship Id="rId2" Type="http://schemas.openxmlformats.org/officeDocument/2006/relationships/slideLayout" Target="../slideLayouts/slideLayout49.xml"/><Relationship Id="rId16" Type="http://schemas.openxmlformats.org/officeDocument/2006/relationships/image" Target="../media/image1.png"/><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5" Type="http://schemas.openxmlformats.org/officeDocument/2006/relationships/image" Target="../media/image4.png"/><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 Id="rId1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3" name="Freeform 199"/>
          <p:cNvSpPr>
            <a:spLocks/>
          </p:cNvSpPr>
          <p:nvPr/>
        </p:nvSpPr>
        <p:spPr bwMode="gray">
          <a:xfrm>
            <a:off x="0" y="517525"/>
            <a:ext cx="9144000" cy="3559175"/>
          </a:xfrm>
          <a:custGeom>
            <a:avLst/>
            <a:gdLst>
              <a:gd name="T0" fmla="*/ 0 w 5760"/>
              <a:gd name="T1" fmla="*/ 576 h 2242"/>
              <a:gd name="T2" fmla="*/ 5760 w 5760"/>
              <a:gd name="T3" fmla="*/ 838 h 2242"/>
              <a:gd name="T4" fmla="*/ 5754 w 5760"/>
              <a:gd name="T5" fmla="*/ 2242 h 2242"/>
              <a:gd name="T6" fmla="*/ 0 w 5760"/>
              <a:gd name="T7" fmla="*/ 2206 h 2242"/>
              <a:gd name="T8" fmla="*/ 0 w 5760"/>
              <a:gd name="T9" fmla="*/ 576 h 2242"/>
            </a:gdLst>
            <a:ahLst/>
            <a:cxnLst>
              <a:cxn ang="0">
                <a:pos x="T0" y="T1"/>
              </a:cxn>
              <a:cxn ang="0">
                <a:pos x="T2" y="T3"/>
              </a:cxn>
              <a:cxn ang="0">
                <a:pos x="T4" y="T5"/>
              </a:cxn>
              <a:cxn ang="0">
                <a:pos x="T6" y="T7"/>
              </a:cxn>
              <a:cxn ang="0">
                <a:pos x="T8" y="T9"/>
              </a:cxn>
            </a:cxnLst>
            <a:rect l="0" t="0" r="r" b="b"/>
            <a:pathLst>
              <a:path w="5760" h="2242">
                <a:moveTo>
                  <a:pt x="0" y="576"/>
                </a:moveTo>
                <a:cubicBezTo>
                  <a:pt x="2892" y="0"/>
                  <a:pt x="5760" y="838"/>
                  <a:pt x="5760" y="838"/>
                </a:cubicBezTo>
                <a:lnTo>
                  <a:pt x="5754" y="2242"/>
                </a:lnTo>
                <a:lnTo>
                  <a:pt x="0" y="2206"/>
                </a:lnTo>
                <a:lnTo>
                  <a:pt x="0" y="576"/>
                </a:lnTo>
                <a:close/>
              </a:path>
            </a:pathLst>
          </a:custGeom>
          <a:gradFill rotWithShape="1">
            <a:gsLst>
              <a:gs pos="0">
                <a:schemeClr val="accent2">
                  <a:alpha val="50000"/>
                </a:schemeClr>
              </a:gs>
              <a:gs pos="100000">
                <a:schemeClr val="accent2">
                  <a:gamma/>
                  <a:tint val="0"/>
                  <a:invGamma/>
                </a:schemeClr>
              </a:gs>
            </a:gsLst>
            <a:lin ang="27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26" name="Freeform 202"/>
          <p:cNvSpPr>
            <a:spLocks/>
          </p:cNvSpPr>
          <p:nvPr/>
        </p:nvSpPr>
        <p:spPr bwMode="gray">
          <a:xfrm>
            <a:off x="0" y="0"/>
            <a:ext cx="9144000" cy="1204913"/>
          </a:xfrm>
          <a:custGeom>
            <a:avLst/>
            <a:gdLst>
              <a:gd name="T0" fmla="*/ 0 w 5760"/>
              <a:gd name="T1" fmla="*/ 0 h 759"/>
              <a:gd name="T2" fmla="*/ 5760 w 5760"/>
              <a:gd name="T3" fmla="*/ 0 h 759"/>
              <a:gd name="T4" fmla="*/ 5760 w 5760"/>
              <a:gd name="T5" fmla="*/ 681 h 759"/>
              <a:gd name="T6" fmla="*/ 0 w 5760"/>
              <a:gd name="T7" fmla="*/ 471 h 759"/>
              <a:gd name="T8" fmla="*/ 0 w 5760"/>
              <a:gd name="T9" fmla="*/ 0 h 759"/>
            </a:gdLst>
            <a:ahLst/>
            <a:cxnLst>
              <a:cxn ang="0">
                <a:pos x="T0" y="T1"/>
              </a:cxn>
              <a:cxn ang="0">
                <a:pos x="T2" y="T3"/>
              </a:cxn>
              <a:cxn ang="0">
                <a:pos x="T4" y="T5"/>
              </a:cxn>
              <a:cxn ang="0">
                <a:pos x="T6" y="T7"/>
              </a:cxn>
              <a:cxn ang="0">
                <a:pos x="T8" y="T9"/>
              </a:cxn>
            </a:cxnLst>
            <a:rect l="0" t="0" r="r" b="b"/>
            <a:pathLst>
              <a:path w="5760" h="759">
                <a:moveTo>
                  <a:pt x="0" y="0"/>
                </a:moveTo>
                <a:lnTo>
                  <a:pt x="5760" y="0"/>
                </a:lnTo>
                <a:lnTo>
                  <a:pt x="5760" y="681"/>
                </a:lnTo>
                <a:cubicBezTo>
                  <a:pt x="4800" y="759"/>
                  <a:pt x="1263" y="687"/>
                  <a:pt x="0" y="471"/>
                </a:cubicBezTo>
                <a:lnTo>
                  <a:pt x="0" y="0"/>
                </a:lnTo>
                <a:close/>
              </a:path>
            </a:pathLst>
          </a:custGeom>
          <a:gradFill rotWithShape="1">
            <a:gsLst>
              <a:gs pos="0">
                <a:schemeClr val="accent1"/>
              </a:gs>
              <a:gs pos="100000">
                <a:schemeClr val="accent1">
                  <a:gamma/>
                  <a:tint val="28627"/>
                  <a:invGamma/>
                </a:schemeClr>
              </a:gs>
            </a:gsLst>
            <a:lin ang="27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1244" name="Picture 220" descr="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871788" y="0"/>
            <a:ext cx="6272212" cy="1133475"/>
          </a:xfrm>
          <a:prstGeom prst="rect">
            <a:avLst/>
          </a:prstGeom>
          <a:noFill/>
          <a:extLst>
            <a:ext uri="{909E8E84-426E-40DD-AFC4-6F175D3DCCD1}">
              <a14:hiddenFill xmlns:a14="http://schemas.microsoft.com/office/drawing/2010/main">
                <a:solidFill>
                  <a:srgbClr val="FFFFFF"/>
                </a:solidFill>
              </a14:hiddenFill>
            </a:ext>
          </a:extLst>
        </p:spPr>
      </p:pic>
      <p:pic>
        <p:nvPicPr>
          <p:cNvPr id="1242" name="Picture 218" descr="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444875" y="0"/>
            <a:ext cx="5699125" cy="1219200"/>
          </a:xfrm>
          <a:prstGeom prst="rect">
            <a:avLst/>
          </a:prstGeom>
          <a:noFill/>
          <a:extLst>
            <a:ext uri="{909E8E84-426E-40DD-AFC4-6F175D3DCCD1}">
              <a14:hiddenFill xmlns:a14="http://schemas.microsoft.com/office/drawing/2010/main">
                <a:solidFill>
                  <a:srgbClr val="FFFFFF"/>
                </a:solidFill>
              </a14:hiddenFill>
            </a:ext>
          </a:extLst>
        </p:spPr>
      </p:pic>
      <p:sp>
        <p:nvSpPr>
          <p:cNvPr id="1239" name="Freeform 215"/>
          <p:cNvSpPr>
            <a:spLocks/>
          </p:cNvSpPr>
          <p:nvPr/>
        </p:nvSpPr>
        <p:spPr bwMode="gray">
          <a:xfrm>
            <a:off x="0" y="795338"/>
            <a:ext cx="4868863" cy="293687"/>
          </a:xfrm>
          <a:custGeom>
            <a:avLst/>
            <a:gdLst>
              <a:gd name="T0" fmla="*/ 0 w 3067"/>
              <a:gd name="T1" fmla="*/ 0 h 185"/>
              <a:gd name="T2" fmla="*/ 0 w 3067"/>
              <a:gd name="T3" fmla="*/ 93 h 185"/>
              <a:gd name="T4" fmla="*/ 3067 w 3067"/>
              <a:gd name="T5" fmla="*/ 185 h 185"/>
              <a:gd name="T6" fmla="*/ 0 w 3067"/>
              <a:gd name="T7" fmla="*/ 0 h 185"/>
            </a:gdLst>
            <a:ahLst/>
            <a:cxnLst>
              <a:cxn ang="0">
                <a:pos x="T0" y="T1"/>
              </a:cxn>
              <a:cxn ang="0">
                <a:pos x="T2" y="T3"/>
              </a:cxn>
              <a:cxn ang="0">
                <a:pos x="T4" y="T5"/>
              </a:cxn>
              <a:cxn ang="0">
                <a:pos x="T6" y="T7"/>
              </a:cxn>
            </a:cxnLst>
            <a:rect l="0" t="0" r="r" b="b"/>
            <a:pathLst>
              <a:path w="3067" h="185">
                <a:moveTo>
                  <a:pt x="0" y="0"/>
                </a:moveTo>
                <a:cubicBezTo>
                  <a:pt x="0" y="46"/>
                  <a:pt x="0" y="93"/>
                  <a:pt x="0" y="93"/>
                </a:cubicBezTo>
                <a:cubicBezTo>
                  <a:pt x="882" y="165"/>
                  <a:pt x="3067" y="185"/>
                  <a:pt x="3067" y="185"/>
                </a:cubicBezTo>
                <a:cubicBezTo>
                  <a:pt x="3067" y="185"/>
                  <a:pt x="1028" y="127"/>
                  <a:pt x="0" y="0"/>
                </a:cubicBezTo>
                <a:close/>
              </a:path>
            </a:pathLst>
          </a:custGeom>
          <a:gradFill rotWithShape="1">
            <a:gsLst>
              <a:gs pos="0">
                <a:schemeClr val="accent1">
                  <a:alpha val="70000"/>
                </a:schemeClr>
              </a:gs>
              <a:gs pos="100000">
                <a:schemeClr val="accent1">
                  <a:gamma/>
                  <a:tint val="0"/>
                  <a:invGamma/>
                </a:schemeClr>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1243" name="Picture 219" descr="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481388" y="0"/>
            <a:ext cx="5662612" cy="963613"/>
          </a:xfrm>
          <a:prstGeom prst="rect">
            <a:avLst/>
          </a:prstGeom>
          <a:noFill/>
          <a:extLst>
            <a:ext uri="{909E8E84-426E-40DD-AFC4-6F175D3DCCD1}">
              <a14:hiddenFill xmlns:a14="http://schemas.microsoft.com/office/drawing/2010/main">
                <a:solidFill>
                  <a:srgbClr val="FFFFFF"/>
                </a:solidFill>
              </a14:hiddenFill>
            </a:ext>
          </a:extLst>
        </p:spPr>
      </p:pic>
      <p:sp>
        <p:nvSpPr>
          <p:cNvPr id="1028" name="Rectangle 4"/>
          <p:cNvSpPr>
            <a:spLocks noGrp="1" noChangeArrowheads="1"/>
          </p:cNvSpPr>
          <p:nvPr>
            <p:ph type="dt" sz="half" idx="2"/>
          </p:nvPr>
        </p:nvSpPr>
        <p:spPr bwMode="gray">
          <a:xfrm>
            <a:off x="457200" y="6477000"/>
            <a:ext cx="21336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400" b="0"/>
            </a:lvl1pPr>
          </a:lstStyle>
          <a:p>
            <a:endParaRPr lang="en-US"/>
          </a:p>
        </p:txBody>
      </p:sp>
      <p:sp>
        <p:nvSpPr>
          <p:cNvPr id="1029" name="Rectangle 5"/>
          <p:cNvSpPr>
            <a:spLocks noGrp="1" noChangeArrowheads="1"/>
          </p:cNvSpPr>
          <p:nvPr>
            <p:ph type="ftr" sz="quarter" idx="3"/>
          </p:nvPr>
        </p:nvSpPr>
        <p:spPr bwMode="gray">
          <a:xfrm>
            <a:off x="3124200" y="6477000"/>
            <a:ext cx="28956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b="0"/>
            </a:lvl1pPr>
          </a:lstStyle>
          <a:p>
            <a:endParaRPr lang="en-US"/>
          </a:p>
        </p:txBody>
      </p:sp>
      <p:sp>
        <p:nvSpPr>
          <p:cNvPr id="1030" name="Rectangle 6"/>
          <p:cNvSpPr>
            <a:spLocks noGrp="1" noChangeArrowheads="1"/>
          </p:cNvSpPr>
          <p:nvPr>
            <p:ph type="sldNum" sz="quarter" idx="4"/>
          </p:nvPr>
        </p:nvSpPr>
        <p:spPr bwMode="gray">
          <a:xfrm>
            <a:off x="6553200" y="6477000"/>
            <a:ext cx="21336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b="0"/>
            </a:lvl1pPr>
          </a:lstStyle>
          <a:p>
            <a:fld id="{351CF25E-5AB5-46C8-AA32-07997678A813}" type="slidenum">
              <a:rPr lang="en-US"/>
              <a:pPr/>
              <a:t>‹#›</a:t>
            </a:fld>
            <a:endParaRPr lang="en-US"/>
          </a:p>
        </p:txBody>
      </p:sp>
      <p:sp>
        <p:nvSpPr>
          <p:cNvPr id="1026" name="Rectangle 2"/>
          <p:cNvSpPr>
            <a:spLocks noGrp="1" noChangeArrowheads="1"/>
          </p:cNvSpPr>
          <p:nvPr>
            <p:ph type="title"/>
          </p:nvPr>
        </p:nvSpPr>
        <p:spPr bwMode="gray">
          <a:xfrm>
            <a:off x="457200" y="330200"/>
            <a:ext cx="8229600" cy="73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pic>
        <p:nvPicPr>
          <p:cNvPr id="1248" name="Picture 224" descr="5"/>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0" y="247650"/>
            <a:ext cx="9161463" cy="3790950"/>
          </a:xfrm>
          <a:prstGeom prst="rect">
            <a:avLst/>
          </a:prstGeom>
          <a:noFill/>
          <a:extLst>
            <a:ext uri="{909E8E84-426E-40DD-AFC4-6F175D3DCCD1}">
              <a14:hiddenFill xmlns:a14="http://schemas.microsoft.com/office/drawing/2010/main">
                <a:solidFill>
                  <a:srgbClr val="FFFFFF"/>
                </a:solidFill>
              </a14:hiddenFill>
            </a:ext>
          </a:extLst>
        </p:spPr>
      </p:pic>
      <p:sp>
        <p:nvSpPr>
          <p:cNvPr id="1249" name="Freeform 225"/>
          <p:cNvSpPr>
            <a:spLocks/>
          </p:cNvSpPr>
          <p:nvPr userDrawn="1"/>
        </p:nvSpPr>
        <p:spPr bwMode="gray">
          <a:xfrm>
            <a:off x="0" y="477838"/>
            <a:ext cx="8659813" cy="3560762"/>
          </a:xfrm>
          <a:custGeom>
            <a:avLst/>
            <a:gdLst>
              <a:gd name="T0" fmla="*/ 0 w 5455"/>
              <a:gd name="T1" fmla="*/ 652 h 2243"/>
              <a:gd name="T2" fmla="*/ 5 w 5455"/>
              <a:gd name="T3" fmla="*/ 2239 h 2243"/>
              <a:gd name="T4" fmla="*/ 5455 w 5455"/>
              <a:gd name="T5" fmla="*/ 2243 h 2243"/>
              <a:gd name="T6" fmla="*/ 0 w 5455"/>
              <a:gd name="T7" fmla="*/ 652 h 2243"/>
            </a:gdLst>
            <a:ahLst/>
            <a:cxnLst>
              <a:cxn ang="0">
                <a:pos x="T0" y="T1"/>
              </a:cxn>
              <a:cxn ang="0">
                <a:pos x="T2" y="T3"/>
              </a:cxn>
              <a:cxn ang="0">
                <a:pos x="T4" y="T5"/>
              </a:cxn>
              <a:cxn ang="0">
                <a:pos x="T6" y="T7"/>
              </a:cxn>
            </a:cxnLst>
            <a:rect l="0" t="0" r="r" b="b"/>
            <a:pathLst>
              <a:path w="5455" h="2243">
                <a:moveTo>
                  <a:pt x="0" y="652"/>
                </a:moveTo>
                <a:lnTo>
                  <a:pt x="5" y="2239"/>
                </a:lnTo>
                <a:lnTo>
                  <a:pt x="5455" y="2243"/>
                </a:lnTo>
                <a:cubicBezTo>
                  <a:pt x="5267" y="1926"/>
                  <a:pt x="3560" y="0"/>
                  <a:pt x="0" y="652"/>
                </a:cubicBezTo>
                <a:close/>
              </a:path>
            </a:pathLst>
          </a:cu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7" name="Rectangle 3"/>
          <p:cNvSpPr>
            <a:spLocks noGrp="1" noChangeArrowheads="1"/>
          </p:cNvSpPr>
          <p:nvPr>
            <p:ph type="body" idx="1"/>
          </p:nvPr>
        </p:nvSpPr>
        <p:spPr bwMode="gray">
          <a:xfrm>
            <a:off x="457200" y="1295400"/>
            <a:ext cx="8229600" cy="510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710" r:id="rId12"/>
  </p:sldLayoutIdLst>
  <p:timing>
    <p:tnLst>
      <p:par>
        <p:cTn id="1" dur="indefinite" restart="never" nodeType="tmRoot"/>
      </p:par>
    </p:tnLst>
  </p:timing>
  <p:hf hdr="0" ftr="0" dt="0"/>
  <p:txStyles>
    <p:titleStyle>
      <a:lvl1pPr algn="ctr" rtl="0" eaLnBrk="1" fontAlgn="base" hangingPunct="1">
        <a:spcBef>
          <a:spcPct val="0"/>
        </a:spcBef>
        <a:spcAft>
          <a:spcPct val="0"/>
        </a:spcAft>
        <a:defRPr sz="4000" b="1" kern="1200">
          <a:solidFill>
            <a:srgbClr val="000000"/>
          </a:solidFill>
          <a:latin typeface="+mj-lt"/>
          <a:ea typeface="+mj-ea"/>
          <a:cs typeface="+mj-cs"/>
        </a:defRPr>
      </a:lvl1pPr>
      <a:lvl2pPr algn="ctr" rtl="0" eaLnBrk="1" fontAlgn="base" hangingPunct="1">
        <a:spcBef>
          <a:spcPct val="0"/>
        </a:spcBef>
        <a:spcAft>
          <a:spcPct val="0"/>
        </a:spcAft>
        <a:defRPr sz="4000" b="1">
          <a:solidFill>
            <a:srgbClr val="000000"/>
          </a:solidFill>
          <a:latin typeface="Arial" panose="020B0604020202020204" pitchFamily="34" charset="0"/>
        </a:defRPr>
      </a:lvl2pPr>
      <a:lvl3pPr algn="ctr" rtl="0" eaLnBrk="1" fontAlgn="base" hangingPunct="1">
        <a:spcBef>
          <a:spcPct val="0"/>
        </a:spcBef>
        <a:spcAft>
          <a:spcPct val="0"/>
        </a:spcAft>
        <a:defRPr sz="4000" b="1">
          <a:solidFill>
            <a:srgbClr val="000000"/>
          </a:solidFill>
          <a:latin typeface="Arial" panose="020B0604020202020204" pitchFamily="34" charset="0"/>
        </a:defRPr>
      </a:lvl3pPr>
      <a:lvl4pPr algn="ctr" rtl="0" eaLnBrk="1" fontAlgn="base" hangingPunct="1">
        <a:spcBef>
          <a:spcPct val="0"/>
        </a:spcBef>
        <a:spcAft>
          <a:spcPct val="0"/>
        </a:spcAft>
        <a:defRPr sz="4000" b="1">
          <a:solidFill>
            <a:srgbClr val="000000"/>
          </a:solidFill>
          <a:latin typeface="Arial" panose="020B0604020202020204" pitchFamily="34" charset="0"/>
        </a:defRPr>
      </a:lvl4pPr>
      <a:lvl5pPr algn="ctr" rtl="0" eaLnBrk="1" fontAlgn="base" hangingPunct="1">
        <a:spcBef>
          <a:spcPct val="0"/>
        </a:spcBef>
        <a:spcAft>
          <a:spcPct val="0"/>
        </a:spcAft>
        <a:defRPr sz="4000" b="1">
          <a:solidFill>
            <a:srgbClr val="000000"/>
          </a:solidFill>
          <a:latin typeface="Arial" panose="020B0604020202020204" pitchFamily="34" charset="0"/>
        </a:defRPr>
      </a:lvl5pPr>
      <a:lvl6pPr marL="457200" algn="ctr" rtl="0" eaLnBrk="1" fontAlgn="base" hangingPunct="1">
        <a:spcBef>
          <a:spcPct val="0"/>
        </a:spcBef>
        <a:spcAft>
          <a:spcPct val="0"/>
        </a:spcAft>
        <a:defRPr sz="4000" b="1">
          <a:solidFill>
            <a:srgbClr val="000000"/>
          </a:solidFill>
          <a:latin typeface="Arial" panose="020B0604020202020204" pitchFamily="34" charset="0"/>
        </a:defRPr>
      </a:lvl6pPr>
      <a:lvl7pPr marL="914400" algn="ctr" rtl="0" eaLnBrk="1" fontAlgn="base" hangingPunct="1">
        <a:spcBef>
          <a:spcPct val="0"/>
        </a:spcBef>
        <a:spcAft>
          <a:spcPct val="0"/>
        </a:spcAft>
        <a:defRPr sz="4000" b="1">
          <a:solidFill>
            <a:srgbClr val="000000"/>
          </a:solidFill>
          <a:latin typeface="Arial" panose="020B0604020202020204" pitchFamily="34" charset="0"/>
        </a:defRPr>
      </a:lvl7pPr>
      <a:lvl8pPr marL="1371600" algn="ctr" rtl="0" eaLnBrk="1" fontAlgn="base" hangingPunct="1">
        <a:spcBef>
          <a:spcPct val="0"/>
        </a:spcBef>
        <a:spcAft>
          <a:spcPct val="0"/>
        </a:spcAft>
        <a:defRPr sz="4000" b="1">
          <a:solidFill>
            <a:srgbClr val="000000"/>
          </a:solidFill>
          <a:latin typeface="Arial" panose="020B0604020202020204" pitchFamily="34" charset="0"/>
        </a:defRPr>
      </a:lvl8pPr>
      <a:lvl9pPr marL="1828800" algn="ctr" rtl="0" eaLnBrk="1" fontAlgn="base" hangingPunct="1">
        <a:spcBef>
          <a:spcPct val="0"/>
        </a:spcBef>
        <a:spcAft>
          <a:spcPct val="0"/>
        </a:spcAft>
        <a:defRPr sz="4000" b="1">
          <a:solidFill>
            <a:srgbClr val="000000"/>
          </a:solidFill>
          <a:latin typeface="Arial" panose="020B0604020202020204" pitchFamily="34" charset="0"/>
        </a:defRPr>
      </a:lvl9pPr>
    </p:titleStyle>
    <p:bodyStyle>
      <a:lvl1pPr marL="342900" indent="-342900" algn="l" rtl="0" eaLnBrk="1" fontAlgn="base" hangingPunct="1">
        <a:spcBef>
          <a:spcPct val="20000"/>
        </a:spcBef>
        <a:spcAft>
          <a:spcPct val="0"/>
        </a:spcAft>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5058" name="Freeform 2"/>
          <p:cNvSpPr>
            <a:spLocks/>
          </p:cNvSpPr>
          <p:nvPr/>
        </p:nvSpPr>
        <p:spPr bwMode="gray">
          <a:xfrm>
            <a:off x="0" y="517525"/>
            <a:ext cx="9144000" cy="3559175"/>
          </a:xfrm>
          <a:custGeom>
            <a:avLst/>
            <a:gdLst>
              <a:gd name="T0" fmla="*/ 0 w 5760"/>
              <a:gd name="T1" fmla="*/ 576 h 2242"/>
              <a:gd name="T2" fmla="*/ 5760 w 5760"/>
              <a:gd name="T3" fmla="*/ 838 h 2242"/>
              <a:gd name="T4" fmla="*/ 5754 w 5760"/>
              <a:gd name="T5" fmla="*/ 2242 h 2242"/>
              <a:gd name="T6" fmla="*/ 0 w 5760"/>
              <a:gd name="T7" fmla="*/ 2206 h 2242"/>
              <a:gd name="T8" fmla="*/ 0 w 5760"/>
              <a:gd name="T9" fmla="*/ 576 h 2242"/>
            </a:gdLst>
            <a:ahLst/>
            <a:cxnLst>
              <a:cxn ang="0">
                <a:pos x="T0" y="T1"/>
              </a:cxn>
              <a:cxn ang="0">
                <a:pos x="T2" y="T3"/>
              </a:cxn>
              <a:cxn ang="0">
                <a:pos x="T4" y="T5"/>
              </a:cxn>
              <a:cxn ang="0">
                <a:pos x="T6" y="T7"/>
              </a:cxn>
              <a:cxn ang="0">
                <a:pos x="T8" y="T9"/>
              </a:cxn>
            </a:cxnLst>
            <a:rect l="0" t="0" r="r" b="b"/>
            <a:pathLst>
              <a:path w="5760" h="2242">
                <a:moveTo>
                  <a:pt x="0" y="576"/>
                </a:moveTo>
                <a:cubicBezTo>
                  <a:pt x="2892" y="0"/>
                  <a:pt x="5760" y="838"/>
                  <a:pt x="5760" y="838"/>
                </a:cubicBezTo>
                <a:lnTo>
                  <a:pt x="5754" y="2242"/>
                </a:lnTo>
                <a:lnTo>
                  <a:pt x="0" y="2206"/>
                </a:lnTo>
                <a:lnTo>
                  <a:pt x="0" y="576"/>
                </a:lnTo>
                <a:close/>
              </a:path>
            </a:pathLst>
          </a:custGeom>
          <a:gradFill rotWithShape="1">
            <a:gsLst>
              <a:gs pos="0">
                <a:schemeClr val="accent1">
                  <a:alpha val="50000"/>
                </a:schemeClr>
              </a:gs>
              <a:gs pos="100000">
                <a:schemeClr val="accent1">
                  <a:gamma/>
                  <a:tint val="0"/>
                  <a:invGamma/>
                </a:schemeClr>
              </a:gs>
            </a:gsLst>
            <a:lin ang="27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45059" name="Picture 3" descr="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7463" y="228600"/>
            <a:ext cx="9161463" cy="3790950"/>
          </a:xfrm>
          <a:prstGeom prst="rect">
            <a:avLst/>
          </a:prstGeom>
          <a:noFill/>
          <a:extLst>
            <a:ext uri="{909E8E84-426E-40DD-AFC4-6F175D3DCCD1}">
              <a14:hiddenFill xmlns:a14="http://schemas.microsoft.com/office/drawing/2010/main">
                <a:solidFill>
                  <a:srgbClr val="FFFFFF"/>
                </a:solidFill>
              </a14:hiddenFill>
            </a:ext>
          </a:extLst>
        </p:spPr>
      </p:pic>
      <p:sp>
        <p:nvSpPr>
          <p:cNvPr id="45060" name="Freeform 4"/>
          <p:cNvSpPr>
            <a:spLocks/>
          </p:cNvSpPr>
          <p:nvPr/>
        </p:nvSpPr>
        <p:spPr bwMode="gray">
          <a:xfrm>
            <a:off x="0" y="0"/>
            <a:ext cx="9144000" cy="1204913"/>
          </a:xfrm>
          <a:custGeom>
            <a:avLst/>
            <a:gdLst>
              <a:gd name="T0" fmla="*/ 0 w 5760"/>
              <a:gd name="T1" fmla="*/ 0 h 759"/>
              <a:gd name="T2" fmla="*/ 5760 w 5760"/>
              <a:gd name="T3" fmla="*/ 0 h 759"/>
              <a:gd name="T4" fmla="*/ 5760 w 5760"/>
              <a:gd name="T5" fmla="*/ 681 h 759"/>
              <a:gd name="T6" fmla="*/ 0 w 5760"/>
              <a:gd name="T7" fmla="*/ 471 h 759"/>
              <a:gd name="T8" fmla="*/ 0 w 5760"/>
              <a:gd name="T9" fmla="*/ 0 h 759"/>
            </a:gdLst>
            <a:ahLst/>
            <a:cxnLst>
              <a:cxn ang="0">
                <a:pos x="T0" y="T1"/>
              </a:cxn>
              <a:cxn ang="0">
                <a:pos x="T2" y="T3"/>
              </a:cxn>
              <a:cxn ang="0">
                <a:pos x="T4" y="T5"/>
              </a:cxn>
              <a:cxn ang="0">
                <a:pos x="T6" y="T7"/>
              </a:cxn>
              <a:cxn ang="0">
                <a:pos x="T8" y="T9"/>
              </a:cxn>
            </a:cxnLst>
            <a:rect l="0" t="0" r="r" b="b"/>
            <a:pathLst>
              <a:path w="5760" h="759">
                <a:moveTo>
                  <a:pt x="0" y="0"/>
                </a:moveTo>
                <a:lnTo>
                  <a:pt x="5760" y="0"/>
                </a:lnTo>
                <a:lnTo>
                  <a:pt x="5760" y="681"/>
                </a:lnTo>
                <a:cubicBezTo>
                  <a:pt x="4800" y="759"/>
                  <a:pt x="1263" y="687"/>
                  <a:pt x="0" y="471"/>
                </a:cubicBezTo>
                <a:lnTo>
                  <a:pt x="0" y="0"/>
                </a:lnTo>
                <a:close/>
              </a:path>
            </a:pathLst>
          </a:custGeom>
          <a:gradFill rotWithShape="1">
            <a:gsLst>
              <a:gs pos="0">
                <a:schemeClr val="accent1">
                  <a:alpha val="70000"/>
                </a:schemeClr>
              </a:gs>
              <a:gs pos="100000">
                <a:schemeClr val="accent1">
                  <a:gamma/>
                  <a:tint val="28627"/>
                  <a:invGamma/>
                </a:schemeClr>
              </a:gs>
            </a:gsLst>
            <a:lin ang="27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45061" name="Picture 5" descr="4"/>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871788" y="0"/>
            <a:ext cx="6272212" cy="1133475"/>
          </a:xfrm>
          <a:prstGeom prst="rect">
            <a:avLst/>
          </a:prstGeom>
          <a:noFill/>
          <a:extLst>
            <a:ext uri="{909E8E84-426E-40DD-AFC4-6F175D3DCCD1}">
              <a14:hiddenFill xmlns:a14="http://schemas.microsoft.com/office/drawing/2010/main">
                <a:solidFill>
                  <a:srgbClr val="FFFFFF"/>
                </a:solidFill>
              </a14:hiddenFill>
            </a:ext>
          </a:extLst>
        </p:spPr>
      </p:pic>
      <p:pic>
        <p:nvPicPr>
          <p:cNvPr id="45062" name="Picture 6" descr="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444875" y="0"/>
            <a:ext cx="5699125" cy="1219200"/>
          </a:xfrm>
          <a:prstGeom prst="rect">
            <a:avLst/>
          </a:prstGeom>
          <a:noFill/>
          <a:extLst>
            <a:ext uri="{909E8E84-426E-40DD-AFC4-6F175D3DCCD1}">
              <a14:hiddenFill xmlns:a14="http://schemas.microsoft.com/office/drawing/2010/main">
                <a:solidFill>
                  <a:srgbClr val="FFFFFF"/>
                </a:solidFill>
              </a14:hiddenFill>
            </a:ext>
          </a:extLst>
        </p:spPr>
      </p:pic>
      <p:sp>
        <p:nvSpPr>
          <p:cNvPr id="45063" name="Freeform 7"/>
          <p:cNvSpPr>
            <a:spLocks/>
          </p:cNvSpPr>
          <p:nvPr/>
        </p:nvSpPr>
        <p:spPr bwMode="gray">
          <a:xfrm>
            <a:off x="0" y="817563"/>
            <a:ext cx="4868863" cy="293687"/>
          </a:xfrm>
          <a:custGeom>
            <a:avLst/>
            <a:gdLst>
              <a:gd name="T0" fmla="*/ 0 w 3067"/>
              <a:gd name="T1" fmla="*/ 0 h 185"/>
              <a:gd name="T2" fmla="*/ 0 w 3067"/>
              <a:gd name="T3" fmla="*/ 93 h 185"/>
              <a:gd name="T4" fmla="*/ 3067 w 3067"/>
              <a:gd name="T5" fmla="*/ 185 h 185"/>
              <a:gd name="T6" fmla="*/ 0 w 3067"/>
              <a:gd name="T7" fmla="*/ 0 h 185"/>
            </a:gdLst>
            <a:ahLst/>
            <a:cxnLst>
              <a:cxn ang="0">
                <a:pos x="T0" y="T1"/>
              </a:cxn>
              <a:cxn ang="0">
                <a:pos x="T2" y="T3"/>
              </a:cxn>
              <a:cxn ang="0">
                <a:pos x="T4" y="T5"/>
              </a:cxn>
              <a:cxn ang="0">
                <a:pos x="T6" y="T7"/>
              </a:cxn>
            </a:cxnLst>
            <a:rect l="0" t="0" r="r" b="b"/>
            <a:pathLst>
              <a:path w="3067" h="185">
                <a:moveTo>
                  <a:pt x="0" y="0"/>
                </a:moveTo>
                <a:cubicBezTo>
                  <a:pt x="0" y="46"/>
                  <a:pt x="0" y="93"/>
                  <a:pt x="0" y="93"/>
                </a:cubicBezTo>
                <a:cubicBezTo>
                  <a:pt x="882" y="165"/>
                  <a:pt x="3067" y="185"/>
                  <a:pt x="3067" y="185"/>
                </a:cubicBezTo>
                <a:cubicBezTo>
                  <a:pt x="3067" y="185"/>
                  <a:pt x="1028" y="127"/>
                  <a:pt x="0" y="0"/>
                </a:cubicBezTo>
                <a:close/>
              </a:path>
            </a:pathLst>
          </a:custGeom>
          <a:gradFill rotWithShape="1">
            <a:gsLst>
              <a:gs pos="0">
                <a:schemeClr val="accent1">
                  <a:alpha val="89999"/>
                </a:schemeClr>
              </a:gs>
              <a:gs pos="100000">
                <a:schemeClr val="accent1">
                  <a:gamma/>
                  <a:tint val="0"/>
                  <a:invGamma/>
                </a:schemeClr>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064" name="Freeform 8"/>
          <p:cNvSpPr>
            <a:spLocks/>
          </p:cNvSpPr>
          <p:nvPr/>
        </p:nvSpPr>
        <p:spPr bwMode="gray">
          <a:xfrm>
            <a:off x="0" y="477838"/>
            <a:ext cx="8659813" cy="3560762"/>
          </a:xfrm>
          <a:custGeom>
            <a:avLst/>
            <a:gdLst>
              <a:gd name="T0" fmla="*/ 0 w 5455"/>
              <a:gd name="T1" fmla="*/ 652 h 2243"/>
              <a:gd name="T2" fmla="*/ 5 w 5455"/>
              <a:gd name="T3" fmla="*/ 2239 h 2243"/>
              <a:gd name="T4" fmla="*/ 5455 w 5455"/>
              <a:gd name="T5" fmla="*/ 2243 h 2243"/>
              <a:gd name="T6" fmla="*/ 0 w 5455"/>
              <a:gd name="T7" fmla="*/ 652 h 2243"/>
            </a:gdLst>
            <a:ahLst/>
            <a:cxnLst>
              <a:cxn ang="0">
                <a:pos x="T0" y="T1"/>
              </a:cxn>
              <a:cxn ang="0">
                <a:pos x="T2" y="T3"/>
              </a:cxn>
              <a:cxn ang="0">
                <a:pos x="T4" y="T5"/>
              </a:cxn>
              <a:cxn ang="0">
                <a:pos x="T6" y="T7"/>
              </a:cxn>
            </a:cxnLst>
            <a:rect l="0" t="0" r="r" b="b"/>
            <a:pathLst>
              <a:path w="5455" h="2243">
                <a:moveTo>
                  <a:pt x="0" y="652"/>
                </a:moveTo>
                <a:lnTo>
                  <a:pt x="5" y="2239"/>
                </a:lnTo>
                <a:lnTo>
                  <a:pt x="5455" y="2243"/>
                </a:lnTo>
                <a:cubicBezTo>
                  <a:pt x="5267" y="1926"/>
                  <a:pt x="3560" y="0"/>
                  <a:pt x="0" y="652"/>
                </a:cubicBezTo>
                <a:close/>
              </a:path>
            </a:pathLst>
          </a:cu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45065" name="Picture 9" descr="3"/>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481388" y="0"/>
            <a:ext cx="5662612" cy="963613"/>
          </a:xfrm>
          <a:prstGeom prst="rect">
            <a:avLst/>
          </a:prstGeom>
          <a:noFill/>
          <a:extLst>
            <a:ext uri="{909E8E84-426E-40DD-AFC4-6F175D3DCCD1}">
              <a14:hiddenFill xmlns:a14="http://schemas.microsoft.com/office/drawing/2010/main">
                <a:solidFill>
                  <a:srgbClr val="FFFFFF"/>
                </a:solidFill>
              </a14:hiddenFill>
            </a:ext>
          </a:extLst>
        </p:spPr>
      </p:pic>
      <p:sp>
        <p:nvSpPr>
          <p:cNvPr id="45066" name="Rectangle 10"/>
          <p:cNvSpPr>
            <a:spLocks noGrp="1" noChangeArrowheads="1"/>
          </p:cNvSpPr>
          <p:nvPr>
            <p:ph type="body" idx="1"/>
          </p:nvPr>
        </p:nvSpPr>
        <p:spPr bwMode="gray">
          <a:xfrm>
            <a:off x="457200" y="1371600"/>
            <a:ext cx="8229600" cy="4838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5067" name="Rectangle 11"/>
          <p:cNvSpPr>
            <a:spLocks noGrp="1" noChangeArrowheads="1"/>
          </p:cNvSpPr>
          <p:nvPr>
            <p:ph type="dt" sz="half" idx="2"/>
          </p:nvPr>
        </p:nvSpPr>
        <p:spPr bwMode="gray">
          <a:xfrm>
            <a:off x="457200" y="6324600"/>
            <a:ext cx="2133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400" b="0"/>
            </a:lvl1pPr>
          </a:lstStyle>
          <a:p>
            <a:endParaRPr lang="en-US"/>
          </a:p>
        </p:txBody>
      </p:sp>
      <p:sp>
        <p:nvSpPr>
          <p:cNvPr id="45068" name="Rectangle 12"/>
          <p:cNvSpPr>
            <a:spLocks noGrp="1" noChangeArrowheads="1"/>
          </p:cNvSpPr>
          <p:nvPr>
            <p:ph type="ftr" sz="quarter" idx="3"/>
          </p:nvPr>
        </p:nvSpPr>
        <p:spPr bwMode="gray">
          <a:xfrm>
            <a:off x="3124200" y="6324600"/>
            <a:ext cx="2895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b="0"/>
            </a:lvl1pPr>
          </a:lstStyle>
          <a:p>
            <a:endParaRPr lang="en-US"/>
          </a:p>
        </p:txBody>
      </p:sp>
      <p:sp>
        <p:nvSpPr>
          <p:cNvPr id="45069" name="Rectangle 13"/>
          <p:cNvSpPr>
            <a:spLocks noGrp="1" noChangeArrowheads="1"/>
          </p:cNvSpPr>
          <p:nvPr>
            <p:ph type="sldNum" sz="quarter" idx="4"/>
          </p:nvPr>
        </p:nvSpPr>
        <p:spPr bwMode="gray">
          <a:xfrm>
            <a:off x="6553200" y="6324600"/>
            <a:ext cx="2133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b="0"/>
            </a:lvl1pPr>
          </a:lstStyle>
          <a:p>
            <a:fld id="{124576D5-7ECD-4778-B5B8-EE4E99030E0C}" type="slidenum">
              <a:rPr lang="en-US"/>
              <a:pPr/>
              <a:t>‹#›</a:t>
            </a:fld>
            <a:endParaRPr lang="en-US"/>
          </a:p>
        </p:txBody>
      </p:sp>
      <p:sp>
        <p:nvSpPr>
          <p:cNvPr id="45070" name="Rectangle 14"/>
          <p:cNvSpPr>
            <a:spLocks noGrp="1" noChangeArrowheads="1"/>
          </p:cNvSpPr>
          <p:nvPr>
            <p:ph type="title"/>
          </p:nvPr>
        </p:nvSpPr>
        <p:spPr bwMode="gray">
          <a:xfrm>
            <a:off x="457200" y="406400"/>
            <a:ext cx="8229600" cy="73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653"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714" r:id="rId12"/>
  </p:sldLayoutIdLst>
  <p:timing>
    <p:tnLst>
      <p:par>
        <p:cTn id="1" dur="indefinite" restart="never" nodeType="tmRoot"/>
      </p:par>
    </p:tnLst>
  </p:timing>
  <p:hf hdr="0" ftr="0" dt="0"/>
  <p:txStyles>
    <p:titleStyle>
      <a:lvl1pPr algn="ctr" rtl="0" fontAlgn="base">
        <a:spcBef>
          <a:spcPct val="0"/>
        </a:spcBef>
        <a:spcAft>
          <a:spcPct val="0"/>
        </a:spcAft>
        <a:defRPr sz="4000" b="1" kern="1200">
          <a:solidFill>
            <a:srgbClr val="000000"/>
          </a:solidFill>
          <a:latin typeface="+mj-lt"/>
          <a:ea typeface="+mj-ea"/>
          <a:cs typeface="+mj-cs"/>
        </a:defRPr>
      </a:lvl1pPr>
      <a:lvl2pPr algn="ctr" rtl="0" fontAlgn="base">
        <a:spcBef>
          <a:spcPct val="0"/>
        </a:spcBef>
        <a:spcAft>
          <a:spcPct val="0"/>
        </a:spcAft>
        <a:defRPr sz="4000" b="1">
          <a:solidFill>
            <a:srgbClr val="000000"/>
          </a:solidFill>
          <a:latin typeface="Arial" panose="020B0604020202020204" pitchFamily="34" charset="0"/>
        </a:defRPr>
      </a:lvl2pPr>
      <a:lvl3pPr algn="ctr" rtl="0" fontAlgn="base">
        <a:spcBef>
          <a:spcPct val="0"/>
        </a:spcBef>
        <a:spcAft>
          <a:spcPct val="0"/>
        </a:spcAft>
        <a:defRPr sz="4000" b="1">
          <a:solidFill>
            <a:srgbClr val="000000"/>
          </a:solidFill>
          <a:latin typeface="Arial" panose="020B0604020202020204" pitchFamily="34" charset="0"/>
        </a:defRPr>
      </a:lvl3pPr>
      <a:lvl4pPr algn="ctr" rtl="0" fontAlgn="base">
        <a:spcBef>
          <a:spcPct val="0"/>
        </a:spcBef>
        <a:spcAft>
          <a:spcPct val="0"/>
        </a:spcAft>
        <a:defRPr sz="4000" b="1">
          <a:solidFill>
            <a:srgbClr val="000000"/>
          </a:solidFill>
          <a:latin typeface="Arial" panose="020B0604020202020204" pitchFamily="34" charset="0"/>
        </a:defRPr>
      </a:lvl4pPr>
      <a:lvl5pPr algn="ctr" rtl="0" fontAlgn="base">
        <a:spcBef>
          <a:spcPct val="0"/>
        </a:spcBef>
        <a:spcAft>
          <a:spcPct val="0"/>
        </a:spcAft>
        <a:defRPr sz="4000" b="1">
          <a:solidFill>
            <a:srgbClr val="000000"/>
          </a:solidFill>
          <a:latin typeface="Arial" panose="020B0604020202020204" pitchFamily="34" charset="0"/>
        </a:defRPr>
      </a:lvl5pPr>
      <a:lvl6pPr marL="457200" algn="ctr" rtl="0" fontAlgn="base">
        <a:spcBef>
          <a:spcPct val="0"/>
        </a:spcBef>
        <a:spcAft>
          <a:spcPct val="0"/>
        </a:spcAft>
        <a:defRPr sz="4000" b="1">
          <a:solidFill>
            <a:srgbClr val="000000"/>
          </a:solidFill>
          <a:latin typeface="Arial" panose="020B0604020202020204" pitchFamily="34" charset="0"/>
        </a:defRPr>
      </a:lvl6pPr>
      <a:lvl7pPr marL="914400" algn="ctr" rtl="0" fontAlgn="base">
        <a:spcBef>
          <a:spcPct val="0"/>
        </a:spcBef>
        <a:spcAft>
          <a:spcPct val="0"/>
        </a:spcAft>
        <a:defRPr sz="4000" b="1">
          <a:solidFill>
            <a:srgbClr val="000000"/>
          </a:solidFill>
          <a:latin typeface="Arial" panose="020B0604020202020204" pitchFamily="34" charset="0"/>
        </a:defRPr>
      </a:lvl7pPr>
      <a:lvl8pPr marL="1371600" algn="ctr" rtl="0" fontAlgn="base">
        <a:spcBef>
          <a:spcPct val="0"/>
        </a:spcBef>
        <a:spcAft>
          <a:spcPct val="0"/>
        </a:spcAft>
        <a:defRPr sz="4000" b="1">
          <a:solidFill>
            <a:srgbClr val="000000"/>
          </a:solidFill>
          <a:latin typeface="Arial" panose="020B0604020202020204" pitchFamily="34" charset="0"/>
        </a:defRPr>
      </a:lvl8pPr>
      <a:lvl9pPr marL="1828800" algn="ctr" rtl="0" fontAlgn="base">
        <a:spcBef>
          <a:spcPct val="0"/>
        </a:spcBef>
        <a:spcAft>
          <a:spcPct val="0"/>
        </a:spcAft>
        <a:defRPr sz="4000" b="1">
          <a:solidFill>
            <a:srgbClr val="000000"/>
          </a:solidFill>
          <a:latin typeface="Arial" panose="020B0604020202020204" pitchFamily="34" charset="0"/>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02" name="Freeform 2"/>
          <p:cNvSpPr>
            <a:spLocks/>
          </p:cNvSpPr>
          <p:nvPr/>
        </p:nvSpPr>
        <p:spPr bwMode="gray">
          <a:xfrm>
            <a:off x="0" y="517525"/>
            <a:ext cx="9144000" cy="3559175"/>
          </a:xfrm>
          <a:custGeom>
            <a:avLst/>
            <a:gdLst>
              <a:gd name="T0" fmla="*/ 0 w 5760"/>
              <a:gd name="T1" fmla="*/ 576 h 2242"/>
              <a:gd name="T2" fmla="*/ 5760 w 5760"/>
              <a:gd name="T3" fmla="*/ 838 h 2242"/>
              <a:gd name="T4" fmla="*/ 5754 w 5760"/>
              <a:gd name="T5" fmla="*/ 2242 h 2242"/>
              <a:gd name="T6" fmla="*/ 0 w 5760"/>
              <a:gd name="T7" fmla="*/ 2206 h 2242"/>
              <a:gd name="T8" fmla="*/ 0 w 5760"/>
              <a:gd name="T9" fmla="*/ 576 h 2242"/>
            </a:gdLst>
            <a:ahLst/>
            <a:cxnLst>
              <a:cxn ang="0">
                <a:pos x="T0" y="T1"/>
              </a:cxn>
              <a:cxn ang="0">
                <a:pos x="T2" y="T3"/>
              </a:cxn>
              <a:cxn ang="0">
                <a:pos x="T4" y="T5"/>
              </a:cxn>
              <a:cxn ang="0">
                <a:pos x="T6" y="T7"/>
              </a:cxn>
              <a:cxn ang="0">
                <a:pos x="T8" y="T9"/>
              </a:cxn>
            </a:cxnLst>
            <a:rect l="0" t="0" r="r" b="b"/>
            <a:pathLst>
              <a:path w="5760" h="2242">
                <a:moveTo>
                  <a:pt x="0" y="576"/>
                </a:moveTo>
                <a:cubicBezTo>
                  <a:pt x="2892" y="0"/>
                  <a:pt x="5760" y="838"/>
                  <a:pt x="5760" y="838"/>
                </a:cubicBezTo>
                <a:lnTo>
                  <a:pt x="5754" y="2242"/>
                </a:lnTo>
                <a:lnTo>
                  <a:pt x="0" y="2206"/>
                </a:lnTo>
                <a:lnTo>
                  <a:pt x="0" y="576"/>
                </a:lnTo>
                <a:close/>
              </a:path>
            </a:pathLst>
          </a:custGeom>
          <a:gradFill rotWithShape="1">
            <a:gsLst>
              <a:gs pos="0">
                <a:schemeClr val="accent2">
                  <a:alpha val="50000"/>
                </a:schemeClr>
              </a:gs>
              <a:gs pos="100000">
                <a:schemeClr val="accent2">
                  <a:gamma/>
                  <a:tint val="0"/>
                  <a:invGamma/>
                </a:schemeClr>
              </a:gs>
            </a:gsLst>
            <a:lin ang="27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51203" name="Picture 3" descr="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7463" y="247650"/>
            <a:ext cx="9161463" cy="3790950"/>
          </a:xfrm>
          <a:prstGeom prst="rect">
            <a:avLst/>
          </a:prstGeom>
          <a:noFill/>
          <a:extLst>
            <a:ext uri="{909E8E84-426E-40DD-AFC4-6F175D3DCCD1}">
              <a14:hiddenFill xmlns:a14="http://schemas.microsoft.com/office/drawing/2010/main">
                <a:solidFill>
                  <a:srgbClr val="FFFFFF"/>
                </a:solidFill>
              </a14:hiddenFill>
            </a:ext>
          </a:extLst>
        </p:spPr>
      </p:pic>
      <p:sp>
        <p:nvSpPr>
          <p:cNvPr id="51204" name="Freeform 4"/>
          <p:cNvSpPr>
            <a:spLocks/>
          </p:cNvSpPr>
          <p:nvPr/>
        </p:nvSpPr>
        <p:spPr bwMode="gray">
          <a:xfrm>
            <a:off x="0" y="0"/>
            <a:ext cx="9144000" cy="1204913"/>
          </a:xfrm>
          <a:custGeom>
            <a:avLst/>
            <a:gdLst>
              <a:gd name="T0" fmla="*/ 0 w 5760"/>
              <a:gd name="T1" fmla="*/ 0 h 759"/>
              <a:gd name="T2" fmla="*/ 5760 w 5760"/>
              <a:gd name="T3" fmla="*/ 0 h 759"/>
              <a:gd name="T4" fmla="*/ 5760 w 5760"/>
              <a:gd name="T5" fmla="*/ 681 h 759"/>
              <a:gd name="T6" fmla="*/ 0 w 5760"/>
              <a:gd name="T7" fmla="*/ 471 h 759"/>
              <a:gd name="T8" fmla="*/ 0 w 5760"/>
              <a:gd name="T9" fmla="*/ 0 h 759"/>
            </a:gdLst>
            <a:ahLst/>
            <a:cxnLst>
              <a:cxn ang="0">
                <a:pos x="T0" y="T1"/>
              </a:cxn>
              <a:cxn ang="0">
                <a:pos x="T2" y="T3"/>
              </a:cxn>
              <a:cxn ang="0">
                <a:pos x="T4" y="T5"/>
              </a:cxn>
              <a:cxn ang="0">
                <a:pos x="T6" y="T7"/>
              </a:cxn>
              <a:cxn ang="0">
                <a:pos x="T8" y="T9"/>
              </a:cxn>
            </a:cxnLst>
            <a:rect l="0" t="0" r="r" b="b"/>
            <a:pathLst>
              <a:path w="5760" h="759">
                <a:moveTo>
                  <a:pt x="0" y="0"/>
                </a:moveTo>
                <a:lnTo>
                  <a:pt x="5760" y="0"/>
                </a:lnTo>
                <a:lnTo>
                  <a:pt x="5760" y="681"/>
                </a:lnTo>
                <a:cubicBezTo>
                  <a:pt x="4800" y="759"/>
                  <a:pt x="1263" y="687"/>
                  <a:pt x="0" y="471"/>
                </a:cubicBezTo>
                <a:lnTo>
                  <a:pt x="0" y="0"/>
                </a:lnTo>
                <a:close/>
              </a:path>
            </a:pathLst>
          </a:custGeom>
          <a:gradFill rotWithShape="1">
            <a:gsLst>
              <a:gs pos="0">
                <a:schemeClr val="accent2">
                  <a:alpha val="70000"/>
                </a:schemeClr>
              </a:gs>
              <a:gs pos="100000">
                <a:schemeClr val="accent2">
                  <a:gamma/>
                  <a:tint val="28627"/>
                  <a:invGamma/>
                </a:schemeClr>
              </a:gs>
            </a:gsLst>
            <a:lin ang="27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51205" name="Picture 5" descr="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871788" y="0"/>
            <a:ext cx="6272212" cy="1133475"/>
          </a:xfrm>
          <a:prstGeom prst="rect">
            <a:avLst/>
          </a:prstGeom>
          <a:noFill/>
          <a:extLst>
            <a:ext uri="{909E8E84-426E-40DD-AFC4-6F175D3DCCD1}">
              <a14:hiddenFill xmlns:a14="http://schemas.microsoft.com/office/drawing/2010/main">
                <a:solidFill>
                  <a:srgbClr val="FFFFFF"/>
                </a:solidFill>
              </a14:hiddenFill>
            </a:ext>
          </a:extLst>
        </p:spPr>
      </p:pic>
      <p:pic>
        <p:nvPicPr>
          <p:cNvPr id="51206" name="Picture 6" descr="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444875" y="0"/>
            <a:ext cx="5699125" cy="1219200"/>
          </a:xfrm>
          <a:prstGeom prst="rect">
            <a:avLst/>
          </a:prstGeom>
          <a:noFill/>
          <a:extLst>
            <a:ext uri="{909E8E84-426E-40DD-AFC4-6F175D3DCCD1}">
              <a14:hiddenFill xmlns:a14="http://schemas.microsoft.com/office/drawing/2010/main">
                <a:solidFill>
                  <a:srgbClr val="FFFFFF"/>
                </a:solidFill>
              </a14:hiddenFill>
            </a:ext>
          </a:extLst>
        </p:spPr>
      </p:pic>
      <p:sp>
        <p:nvSpPr>
          <p:cNvPr id="51207" name="Freeform 7"/>
          <p:cNvSpPr>
            <a:spLocks/>
          </p:cNvSpPr>
          <p:nvPr/>
        </p:nvSpPr>
        <p:spPr bwMode="gray">
          <a:xfrm>
            <a:off x="0" y="817563"/>
            <a:ext cx="4868863" cy="293687"/>
          </a:xfrm>
          <a:custGeom>
            <a:avLst/>
            <a:gdLst>
              <a:gd name="T0" fmla="*/ 0 w 3067"/>
              <a:gd name="T1" fmla="*/ 0 h 185"/>
              <a:gd name="T2" fmla="*/ 0 w 3067"/>
              <a:gd name="T3" fmla="*/ 93 h 185"/>
              <a:gd name="T4" fmla="*/ 3067 w 3067"/>
              <a:gd name="T5" fmla="*/ 185 h 185"/>
              <a:gd name="T6" fmla="*/ 0 w 3067"/>
              <a:gd name="T7" fmla="*/ 0 h 185"/>
            </a:gdLst>
            <a:ahLst/>
            <a:cxnLst>
              <a:cxn ang="0">
                <a:pos x="T0" y="T1"/>
              </a:cxn>
              <a:cxn ang="0">
                <a:pos x="T2" y="T3"/>
              </a:cxn>
              <a:cxn ang="0">
                <a:pos x="T4" y="T5"/>
              </a:cxn>
              <a:cxn ang="0">
                <a:pos x="T6" y="T7"/>
              </a:cxn>
            </a:cxnLst>
            <a:rect l="0" t="0" r="r" b="b"/>
            <a:pathLst>
              <a:path w="3067" h="185">
                <a:moveTo>
                  <a:pt x="0" y="0"/>
                </a:moveTo>
                <a:cubicBezTo>
                  <a:pt x="0" y="46"/>
                  <a:pt x="0" y="93"/>
                  <a:pt x="0" y="93"/>
                </a:cubicBezTo>
                <a:cubicBezTo>
                  <a:pt x="882" y="165"/>
                  <a:pt x="3067" y="185"/>
                  <a:pt x="3067" y="185"/>
                </a:cubicBezTo>
                <a:cubicBezTo>
                  <a:pt x="3067" y="185"/>
                  <a:pt x="1028" y="127"/>
                  <a:pt x="0" y="0"/>
                </a:cubicBezTo>
                <a:close/>
              </a:path>
            </a:pathLst>
          </a:custGeom>
          <a:gradFill rotWithShape="1">
            <a:gsLst>
              <a:gs pos="0">
                <a:schemeClr val="accent2">
                  <a:alpha val="89999"/>
                </a:schemeClr>
              </a:gs>
              <a:gs pos="100000">
                <a:schemeClr val="accent2">
                  <a:gamma/>
                  <a:tint val="0"/>
                  <a:invGamma/>
                </a:schemeClr>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208" name="Freeform 8"/>
          <p:cNvSpPr>
            <a:spLocks/>
          </p:cNvSpPr>
          <p:nvPr/>
        </p:nvSpPr>
        <p:spPr bwMode="gray">
          <a:xfrm>
            <a:off x="0" y="477838"/>
            <a:ext cx="8659813" cy="3560762"/>
          </a:xfrm>
          <a:custGeom>
            <a:avLst/>
            <a:gdLst>
              <a:gd name="T0" fmla="*/ 0 w 5455"/>
              <a:gd name="T1" fmla="*/ 652 h 2243"/>
              <a:gd name="T2" fmla="*/ 5 w 5455"/>
              <a:gd name="T3" fmla="*/ 2239 h 2243"/>
              <a:gd name="T4" fmla="*/ 5455 w 5455"/>
              <a:gd name="T5" fmla="*/ 2243 h 2243"/>
              <a:gd name="T6" fmla="*/ 0 w 5455"/>
              <a:gd name="T7" fmla="*/ 652 h 2243"/>
            </a:gdLst>
            <a:ahLst/>
            <a:cxnLst>
              <a:cxn ang="0">
                <a:pos x="T0" y="T1"/>
              </a:cxn>
              <a:cxn ang="0">
                <a:pos x="T2" y="T3"/>
              </a:cxn>
              <a:cxn ang="0">
                <a:pos x="T4" y="T5"/>
              </a:cxn>
              <a:cxn ang="0">
                <a:pos x="T6" y="T7"/>
              </a:cxn>
            </a:cxnLst>
            <a:rect l="0" t="0" r="r" b="b"/>
            <a:pathLst>
              <a:path w="5455" h="2243">
                <a:moveTo>
                  <a:pt x="0" y="652"/>
                </a:moveTo>
                <a:lnTo>
                  <a:pt x="5" y="2239"/>
                </a:lnTo>
                <a:lnTo>
                  <a:pt x="5455" y="2243"/>
                </a:lnTo>
                <a:cubicBezTo>
                  <a:pt x="5267" y="1926"/>
                  <a:pt x="3560" y="0"/>
                  <a:pt x="0" y="652"/>
                </a:cubicBezTo>
                <a:close/>
              </a:path>
            </a:pathLst>
          </a:cu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51209" name="Picture 9" descr="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481388" y="0"/>
            <a:ext cx="5662612" cy="963613"/>
          </a:xfrm>
          <a:prstGeom prst="rect">
            <a:avLst/>
          </a:prstGeom>
          <a:noFill/>
          <a:extLst>
            <a:ext uri="{909E8E84-426E-40DD-AFC4-6F175D3DCCD1}">
              <a14:hiddenFill xmlns:a14="http://schemas.microsoft.com/office/drawing/2010/main">
                <a:solidFill>
                  <a:srgbClr val="FFFFFF"/>
                </a:solidFill>
              </a14:hiddenFill>
            </a:ext>
          </a:extLst>
        </p:spPr>
      </p:pic>
      <p:sp>
        <p:nvSpPr>
          <p:cNvPr id="51210" name="Rectangle 10"/>
          <p:cNvSpPr>
            <a:spLocks noGrp="1" noChangeArrowheads="1"/>
          </p:cNvSpPr>
          <p:nvPr>
            <p:ph type="body" idx="1"/>
          </p:nvPr>
        </p:nvSpPr>
        <p:spPr bwMode="gray">
          <a:xfrm>
            <a:off x="457200" y="1371600"/>
            <a:ext cx="8229600" cy="4838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1211" name="Rectangle 11"/>
          <p:cNvSpPr>
            <a:spLocks noGrp="1" noChangeArrowheads="1"/>
          </p:cNvSpPr>
          <p:nvPr>
            <p:ph type="dt" sz="half" idx="2"/>
          </p:nvPr>
        </p:nvSpPr>
        <p:spPr bwMode="gray">
          <a:xfrm>
            <a:off x="457200" y="6324600"/>
            <a:ext cx="2133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400" b="0"/>
            </a:lvl1pPr>
          </a:lstStyle>
          <a:p>
            <a:endParaRPr lang="en-US"/>
          </a:p>
        </p:txBody>
      </p:sp>
      <p:sp>
        <p:nvSpPr>
          <p:cNvPr id="51212" name="Rectangle 12"/>
          <p:cNvSpPr>
            <a:spLocks noGrp="1" noChangeArrowheads="1"/>
          </p:cNvSpPr>
          <p:nvPr>
            <p:ph type="ftr" sz="quarter" idx="3"/>
          </p:nvPr>
        </p:nvSpPr>
        <p:spPr bwMode="gray">
          <a:xfrm>
            <a:off x="3124200" y="6324600"/>
            <a:ext cx="2895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b="0"/>
            </a:lvl1pPr>
          </a:lstStyle>
          <a:p>
            <a:endParaRPr lang="en-US"/>
          </a:p>
        </p:txBody>
      </p:sp>
      <p:sp>
        <p:nvSpPr>
          <p:cNvPr id="51213" name="Rectangle 13"/>
          <p:cNvSpPr>
            <a:spLocks noGrp="1" noChangeArrowheads="1"/>
          </p:cNvSpPr>
          <p:nvPr>
            <p:ph type="sldNum" sz="quarter" idx="4"/>
          </p:nvPr>
        </p:nvSpPr>
        <p:spPr bwMode="gray">
          <a:xfrm>
            <a:off x="6553200" y="6324600"/>
            <a:ext cx="2133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b="0"/>
            </a:lvl1pPr>
          </a:lstStyle>
          <a:p>
            <a:fld id="{34B73000-2CD3-4163-B45D-49CA6750BB69}" type="slidenum">
              <a:rPr lang="en-US"/>
              <a:pPr/>
              <a:t>‹#›</a:t>
            </a:fld>
            <a:endParaRPr lang="en-US"/>
          </a:p>
        </p:txBody>
      </p:sp>
      <p:sp>
        <p:nvSpPr>
          <p:cNvPr id="51214" name="Rectangle 14"/>
          <p:cNvSpPr>
            <a:spLocks noGrp="1" noChangeArrowheads="1"/>
          </p:cNvSpPr>
          <p:nvPr>
            <p:ph type="title"/>
          </p:nvPr>
        </p:nvSpPr>
        <p:spPr bwMode="gray">
          <a:xfrm>
            <a:off x="457200" y="406400"/>
            <a:ext cx="8229600" cy="73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65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iming>
    <p:tnLst>
      <p:par>
        <p:cTn id="1" dur="indefinite" restart="never" nodeType="tmRoot"/>
      </p:par>
    </p:tnLst>
  </p:timing>
  <p:hf hdr="0" ftr="0" dt="0"/>
  <p:txStyles>
    <p:titleStyle>
      <a:lvl1pPr algn="ctr" rtl="0" fontAlgn="base">
        <a:spcBef>
          <a:spcPct val="0"/>
        </a:spcBef>
        <a:spcAft>
          <a:spcPct val="0"/>
        </a:spcAft>
        <a:defRPr sz="4000" b="1" kern="1200">
          <a:solidFill>
            <a:srgbClr val="000000"/>
          </a:solidFill>
          <a:latin typeface="+mj-lt"/>
          <a:ea typeface="+mj-ea"/>
          <a:cs typeface="+mj-cs"/>
        </a:defRPr>
      </a:lvl1pPr>
      <a:lvl2pPr algn="ctr" rtl="0" fontAlgn="base">
        <a:spcBef>
          <a:spcPct val="0"/>
        </a:spcBef>
        <a:spcAft>
          <a:spcPct val="0"/>
        </a:spcAft>
        <a:defRPr sz="4000" b="1">
          <a:solidFill>
            <a:srgbClr val="000000"/>
          </a:solidFill>
          <a:latin typeface="Arial" panose="020B0604020202020204" pitchFamily="34" charset="0"/>
        </a:defRPr>
      </a:lvl2pPr>
      <a:lvl3pPr algn="ctr" rtl="0" fontAlgn="base">
        <a:spcBef>
          <a:spcPct val="0"/>
        </a:spcBef>
        <a:spcAft>
          <a:spcPct val="0"/>
        </a:spcAft>
        <a:defRPr sz="4000" b="1">
          <a:solidFill>
            <a:srgbClr val="000000"/>
          </a:solidFill>
          <a:latin typeface="Arial" panose="020B0604020202020204" pitchFamily="34" charset="0"/>
        </a:defRPr>
      </a:lvl3pPr>
      <a:lvl4pPr algn="ctr" rtl="0" fontAlgn="base">
        <a:spcBef>
          <a:spcPct val="0"/>
        </a:spcBef>
        <a:spcAft>
          <a:spcPct val="0"/>
        </a:spcAft>
        <a:defRPr sz="4000" b="1">
          <a:solidFill>
            <a:srgbClr val="000000"/>
          </a:solidFill>
          <a:latin typeface="Arial" panose="020B0604020202020204" pitchFamily="34" charset="0"/>
        </a:defRPr>
      </a:lvl4pPr>
      <a:lvl5pPr algn="ctr" rtl="0" fontAlgn="base">
        <a:spcBef>
          <a:spcPct val="0"/>
        </a:spcBef>
        <a:spcAft>
          <a:spcPct val="0"/>
        </a:spcAft>
        <a:defRPr sz="4000" b="1">
          <a:solidFill>
            <a:srgbClr val="000000"/>
          </a:solidFill>
          <a:latin typeface="Arial" panose="020B0604020202020204" pitchFamily="34" charset="0"/>
        </a:defRPr>
      </a:lvl5pPr>
      <a:lvl6pPr marL="457200" algn="ctr" rtl="0" fontAlgn="base">
        <a:spcBef>
          <a:spcPct val="0"/>
        </a:spcBef>
        <a:spcAft>
          <a:spcPct val="0"/>
        </a:spcAft>
        <a:defRPr sz="4000" b="1">
          <a:solidFill>
            <a:srgbClr val="000000"/>
          </a:solidFill>
          <a:latin typeface="Arial" panose="020B0604020202020204" pitchFamily="34" charset="0"/>
        </a:defRPr>
      </a:lvl6pPr>
      <a:lvl7pPr marL="914400" algn="ctr" rtl="0" fontAlgn="base">
        <a:spcBef>
          <a:spcPct val="0"/>
        </a:spcBef>
        <a:spcAft>
          <a:spcPct val="0"/>
        </a:spcAft>
        <a:defRPr sz="4000" b="1">
          <a:solidFill>
            <a:srgbClr val="000000"/>
          </a:solidFill>
          <a:latin typeface="Arial" panose="020B0604020202020204" pitchFamily="34" charset="0"/>
        </a:defRPr>
      </a:lvl7pPr>
      <a:lvl8pPr marL="1371600" algn="ctr" rtl="0" fontAlgn="base">
        <a:spcBef>
          <a:spcPct val="0"/>
        </a:spcBef>
        <a:spcAft>
          <a:spcPct val="0"/>
        </a:spcAft>
        <a:defRPr sz="4000" b="1">
          <a:solidFill>
            <a:srgbClr val="000000"/>
          </a:solidFill>
          <a:latin typeface="Arial" panose="020B0604020202020204" pitchFamily="34" charset="0"/>
        </a:defRPr>
      </a:lvl8pPr>
      <a:lvl9pPr marL="1828800" algn="ctr" rtl="0" fontAlgn="base">
        <a:spcBef>
          <a:spcPct val="0"/>
        </a:spcBef>
        <a:spcAft>
          <a:spcPct val="0"/>
        </a:spcAft>
        <a:defRPr sz="4000" b="1">
          <a:solidFill>
            <a:srgbClr val="000000"/>
          </a:solidFill>
          <a:latin typeface="Arial" panose="020B0604020202020204" pitchFamily="34" charset="0"/>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7106" name="Freeform 2"/>
          <p:cNvSpPr>
            <a:spLocks/>
          </p:cNvSpPr>
          <p:nvPr/>
        </p:nvSpPr>
        <p:spPr bwMode="gray">
          <a:xfrm>
            <a:off x="0" y="517525"/>
            <a:ext cx="9144000" cy="3559175"/>
          </a:xfrm>
          <a:custGeom>
            <a:avLst/>
            <a:gdLst>
              <a:gd name="T0" fmla="*/ 0 w 5760"/>
              <a:gd name="T1" fmla="*/ 576 h 2242"/>
              <a:gd name="T2" fmla="*/ 5760 w 5760"/>
              <a:gd name="T3" fmla="*/ 838 h 2242"/>
              <a:gd name="T4" fmla="*/ 5754 w 5760"/>
              <a:gd name="T5" fmla="*/ 2242 h 2242"/>
              <a:gd name="T6" fmla="*/ 0 w 5760"/>
              <a:gd name="T7" fmla="*/ 2206 h 2242"/>
              <a:gd name="T8" fmla="*/ 0 w 5760"/>
              <a:gd name="T9" fmla="*/ 576 h 2242"/>
            </a:gdLst>
            <a:ahLst/>
            <a:cxnLst>
              <a:cxn ang="0">
                <a:pos x="T0" y="T1"/>
              </a:cxn>
              <a:cxn ang="0">
                <a:pos x="T2" y="T3"/>
              </a:cxn>
              <a:cxn ang="0">
                <a:pos x="T4" y="T5"/>
              </a:cxn>
              <a:cxn ang="0">
                <a:pos x="T6" y="T7"/>
              </a:cxn>
              <a:cxn ang="0">
                <a:pos x="T8" y="T9"/>
              </a:cxn>
            </a:cxnLst>
            <a:rect l="0" t="0" r="r" b="b"/>
            <a:pathLst>
              <a:path w="5760" h="2242">
                <a:moveTo>
                  <a:pt x="0" y="576"/>
                </a:moveTo>
                <a:cubicBezTo>
                  <a:pt x="2892" y="0"/>
                  <a:pt x="5760" y="838"/>
                  <a:pt x="5760" y="838"/>
                </a:cubicBezTo>
                <a:lnTo>
                  <a:pt x="5754" y="2242"/>
                </a:lnTo>
                <a:lnTo>
                  <a:pt x="0" y="2206"/>
                </a:lnTo>
                <a:lnTo>
                  <a:pt x="0" y="576"/>
                </a:lnTo>
                <a:close/>
              </a:path>
            </a:pathLst>
          </a:custGeom>
          <a:gradFill rotWithShape="1">
            <a:gsLst>
              <a:gs pos="0">
                <a:schemeClr val="hlink">
                  <a:alpha val="50000"/>
                </a:schemeClr>
              </a:gs>
              <a:gs pos="100000">
                <a:schemeClr val="hlink">
                  <a:gamma/>
                  <a:tint val="0"/>
                  <a:invGamma/>
                </a:schemeClr>
              </a:gs>
            </a:gsLst>
            <a:lin ang="27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47107" name="Picture 3" descr="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381000"/>
            <a:ext cx="9161463" cy="3790950"/>
          </a:xfrm>
          <a:prstGeom prst="rect">
            <a:avLst/>
          </a:prstGeom>
          <a:noFill/>
          <a:extLst>
            <a:ext uri="{909E8E84-426E-40DD-AFC4-6F175D3DCCD1}">
              <a14:hiddenFill xmlns:a14="http://schemas.microsoft.com/office/drawing/2010/main">
                <a:solidFill>
                  <a:srgbClr val="FFFFFF"/>
                </a:solidFill>
              </a14:hiddenFill>
            </a:ext>
          </a:extLst>
        </p:spPr>
      </p:pic>
      <p:sp>
        <p:nvSpPr>
          <p:cNvPr id="47108" name="Freeform 4"/>
          <p:cNvSpPr>
            <a:spLocks/>
          </p:cNvSpPr>
          <p:nvPr/>
        </p:nvSpPr>
        <p:spPr bwMode="gray">
          <a:xfrm>
            <a:off x="0" y="0"/>
            <a:ext cx="9144000" cy="1204913"/>
          </a:xfrm>
          <a:custGeom>
            <a:avLst/>
            <a:gdLst>
              <a:gd name="T0" fmla="*/ 0 w 5760"/>
              <a:gd name="T1" fmla="*/ 0 h 759"/>
              <a:gd name="T2" fmla="*/ 5760 w 5760"/>
              <a:gd name="T3" fmla="*/ 0 h 759"/>
              <a:gd name="T4" fmla="*/ 5760 w 5760"/>
              <a:gd name="T5" fmla="*/ 681 h 759"/>
              <a:gd name="T6" fmla="*/ 0 w 5760"/>
              <a:gd name="T7" fmla="*/ 471 h 759"/>
              <a:gd name="T8" fmla="*/ 0 w 5760"/>
              <a:gd name="T9" fmla="*/ 0 h 759"/>
            </a:gdLst>
            <a:ahLst/>
            <a:cxnLst>
              <a:cxn ang="0">
                <a:pos x="T0" y="T1"/>
              </a:cxn>
              <a:cxn ang="0">
                <a:pos x="T2" y="T3"/>
              </a:cxn>
              <a:cxn ang="0">
                <a:pos x="T4" y="T5"/>
              </a:cxn>
              <a:cxn ang="0">
                <a:pos x="T6" y="T7"/>
              </a:cxn>
              <a:cxn ang="0">
                <a:pos x="T8" y="T9"/>
              </a:cxn>
            </a:cxnLst>
            <a:rect l="0" t="0" r="r" b="b"/>
            <a:pathLst>
              <a:path w="5760" h="759">
                <a:moveTo>
                  <a:pt x="0" y="0"/>
                </a:moveTo>
                <a:lnTo>
                  <a:pt x="5760" y="0"/>
                </a:lnTo>
                <a:lnTo>
                  <a:pt x="5760" y="681"/>
                </a:lnTo>
                <a:cubicBezTo>
                  <a:pt x="4800" y="759"/>
                  <a:pt x="1263" y="687"/>
                  <a:pt x="0" y="471"/>
                </a:cubicBezTo>
                <a:lnTo>
                  <a:pt x="0" y="0"/>
                </a:lnTo>
                <a:close/>
              </a:path>
            </a:pathLst>
          </a:custGeom>
          <a:gradFill rotWithShape="1">
            <a:gsLst>
              <a:gs pos="0">
                <a:schemeClr val="hlink">
                  <a:alpha val="70000"/>
                </a:schemeClr>
              </a:gs>
              <a:gs pos="100000">
                <a:schemeClr val="hlink">
                  <a:gamma/>
                  <a:tint val="28627"/>
                  <a:invGamma/>
                </a:schemeClr>
              </a:gs>
            </a:gsLst>
            <a:lin ang="27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47109" name="Picture 5" descr="4"/>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871788" y="0"/>
            <a:ext cx="6272212" cy="1133475"/>
          </a:xfrm>
          <a:prstGeom prst="rect">
            <a:avLst/>
          </a:prstGeom>
          <a:noFill/>
          <a:extLst>
            <a:ext uri="{909E8E84-426E-40DD-AFC4-6F175D3DCCD1}">
              <a14:hiddenFill xmlns:a14="http://schemas.microsoft.com/office/drawing/2010/main">
                <a:solidFill>
                  <a:srgbClr val="FFFFFF"/>
                </a:solidFill>
              </a14:hiddenFill>
            </a:ext>
          </a:extLst>
        </p:spPr>
      </p:pic>
      <p:pic>
        <p:nvPicPr>
          <p:cNvPr id="47110" name="Picture 6" descr="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444875" y="0"/>
            <a:ext cx="5699125" cy="1219200"/>
          </a:xfrm>
          <a:prstGeom prst="rect">
            <a:avLst/>
          </a:prstGeom>
          <a:noFill/>
          <a:extLst>
            <a:ext uri="{909E8E84-426E-40DD-AFC4-6F175D3DCCD1}">
              <a14:hiddenFill xmlns:a14="http://schemas.microsoft.com/office/drawing/2010/main">
                <a:solidFill>
                  <a:srgbClr val="FFFFFF"/>
                </a:solidFill>
              </a14:hiddenFill>
            </a:ext>
          </a:extLst>
        </p:spPr>
      </p:pic>
      <p:sp>
        <p:nvSpPr>
          <p:cNvPr id="47111" name="Freeform 7"/>
          <p:cNvSpPr>
            <a:spLocks/>
          </p:cNvSpPr>
          <p:nvPr/>
        </p:nvSpPr>
        <p:spPr bwMode="gray">
          <a:xfrm>
            <a:off x="0" y="817563"/>
            <a:ext cx="4868863" cy="293687"/>
          </a:xfrm>
          <a:custGeom>
            <a:avLst/>
            <a:gdLst>
              <a:gd name="T0" fmla="*/ 0 w 3067"/>
              <a:gd name="T1" fmla="*/ 0 h 185"/>
              <a:gd name="T2" fmla="*/ 0 w 3067"/>
              <a:gd name="T3" fmla="*/ 93 h 185"/>
              <a:gd name="T4" fmla="*/ 3067 w 3067"/>
              <a:gd name="T5" fmla="*/ 185 h 185"/>
              <a:gd name="T6" fmla="*/ 0 w 3067"/>
              <a:gd name="T7" fmla="*/ 0 h 185"/>
            </a:gdLst>
            <a:ahLst/>
            <a:cxnLst>
              <a:cxn ang="0">
                <a:pos x="T0" y="T1"/>
              </a:cxn>
              <a:cxn ang="0">
                <a:pos x="T2" y="T3"/>
              </a:cxn>
              <a:cxn ang="0">
                <a:pos x="T4" y="T5"/>
              </a:cxn>
              <a:cxn ang="0">
                <a:pos x="T6" y="T7"/>
              </a:cxn>
            </a:cxnLst>
            <a:rect l="0" t="0" r="r" b="b"/>
            <a:pathLst>
              <a:path w="3067" h="185">
                <a:moveTo>
                  <a:pt x="0" y="0"/>
                </a:moveTo>
                <a:cubicBezTo>
                  <a:pt x="0" y="46"/>
                  <a:pt x="0" y="93"/>
                  <a:pt x="0" y="93"/>
                </a:cubicBezTo>
                <a:cubicBezTo>
                  <a:pt x="882" y="165"/>
                  <a:pt x="3067" y="185"/>
                  <a:pt x="3067" y="185"/>
                </a:cubicBezTo>
                <a:cubicBezTo>
                  <a:pt x="3067" y="185"/>
                  <a:pt x="1028" y="127"/>
                  <a:pt x="0" y="0"/>
                </a:cubicBezTo>
                <a:close/>
              </a:path>
            </a:pathLst>
          </a:custGeom>
          <a:gradFill rotWithShape="1">
            <a:gsLst>
              <a:gs pos="0">
                <a:schemeClr val="hlink">
                  <a:alpha val="89999"/>
                </a:schemeClr>
              </a:gs>
              <a:gs pos="100000">
                <a:schemeClr val="hlink">
                  <a:gamma/>
                  <a:tint val="0"/>
                  <a:invGamma/>
                </a:schemeClr>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12" name="Freeform 8"/>
          <p:cNvSpPr>
            <a:spLocks/>
          </p:cNvSpPr>
          <p:nvPr/>
        </p:nvSpPr>
        <p:spPr bwMode="gray">
          <a:xfrm>
            <a:off x="0" y="477838"/>
            <a:ext cx="8659813" cy="3560762"/>
          </a:xfrm>
          <a:custGeom>
            <a:avLst/>
            <a:gdLst>
              <a:gd name="T0" fmla="*/ 0 w 5455"/>
              <a:gd name="T1" fmla="*/ 652 h 2243"/>
              <a:gd name="T2" fmla="*/ 5 w 5455"/>
              <a:gd name="T3" fmla="*/ 2239 h 2243"/>
              <a:gd name="T4" fmla="*/ 5455 w 5455"/>
              <a:gd name="T5" fmla="*/ 2243 h 2243"/>
              <a:gd name="T6" fmla="*/ 0 w 5455"/>
              <a:gd name="T7" fmla="*/ 652 h 2243"/>
            </a:gdLst>
            <a:ahLst/>
            <a:cxnLst>
              <a:cxn ang="0">
                <a:pos x="T0" y="T1"/>
              </a:cxn>
              <a:cxn ang="0">
                <a:pos x="T2" y="T3"/>
              </a:cxn>
              <a:cxn ang="0">
                <a:pos x="T4" y="T5"/>
              </a:cxn>
              <a:cxn ang="0">
                <a:pos x="T6" y="T7"/>
              </a:cxn>
            </a:cxnLst>
            <a:rect l="0" t="0" r="r" b="b"/>
            <a:pathLst>
              <a:path w="5455" h="2243">
                <a:moveTo>
                  <a:pt x="0" y="652"/>
                </a:moveTo>
                <a:lnTo>
                  <a:pt x="5" y="2239"/>
                </a:lnTo>
                <a:lnTo>
                  <a:pt x="5455" y="2243"/>
                </a:lnTo>
                <a:cubicBezTo>
                  <a:pt x="5267" y="1926"/>
                  <a:pt x="3560" y="0"/>
                  <a:pt x="0" y="652"/>
                </a:cubicBezTo>
                <a:close/>
              </a:path>
            </a:pathLst>
          </a:cu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47113" name="Picture 9" descr="3"/>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481388" y="0"/>
            <a:ext cx="5662612" cy="963613"/>
          </a:xfrm>
          <a:prstGeom prst="rect">
            <a:avLst/>
          </a:prstGeom>
          <a:noFill/>
          <a:extLst>
            <a:ext uri="{909E8E84-426E-40DD-AFC4-6F175D3DCCD1}">
              <a14:hiddenFill xmlns:a14="http://schemas.microsoft.com/office/drawing/2010/main">
                <a:solidFill>
                  <a:srgbClr val="FFFFFF"/>
                </a:solidFill>
              </a14:hiddenFill>
            </a:ext>
          </a:extLst>
        </p:spPr>
      </p:pic>
      <p:sp>
        <p:nvSpPr>
          <p:cNvPr id="47114" name="Rectangle 10"/>
          <p:cNvSpPr>
            <a:spLocks noGrp="1" noChangeArrowheads="1"/>
          </p:cNvSpPr>
          <p:nvPr>
            <p:ph type="body" idx="1"/>
          </p:nvPr>
        </p:nvSpPr>
        <p:spPr bwMode="gray">
          <a:xfrm>
            <a:off x="457200" y="1371600"/>
            <a:ext cx="8229600" cy="4838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7115" name="Rectangle 11"/>
          <p:cNvSpPr>
            <a:spLocks noGrp="1" noChangeArrowheads="1"/>
          </p:cNvSpPr>
          <p:nvPr>
            <p:ph type="dt" sz="half" idx="2"/>
          </p:nvPr>
        </p:nvSpPr>
        <p:spPr bwMode="gray">
          <a:xfrm>
            <a:off x="457200" y="6324600"/>
            <a:ext cx="2133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400" b="0"/>
            </a:lvl1pPr>
          </a:lstStyle>
          <a:p>
            <a:endParaRPr lang="en-US"/>
          </a:p>
        </p:txBody>
      </p:sp>
      <p:sp>
        <p:nvSpPr>
          <p:cNvPr id="47116" name="Rectangle 12"/>
          <p:cNvSpPr>
            <a:spLocks noGrp="1" noChangeArrowheads="1"/>
          </p:cNvSpPr>
          <p:nvPr>
            <p:ph type="ftr" sz="quarter" idx="3"/>
          </p:nvPr>
        </p:nvSpPr>
        <p:spPr bwMode="gray">
          <a:xfrm>
            <a:off x="3124200" y="6324600"/>
            <a:ext cx="2895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b="0"/>
            </a:lvl1pPr>
          </a:lstStyle>
          <a:p>
            <a:endParaRPr lang="en-US"/>
          </a:p>
        </p:txBody>
      </p:sp>
      <p:sp>
        <p:nvSpPr>
          <p:cNvPr id="47117" name="Rectangle 13"/>
          <p:cNvSpPr>
            <a:spLocks noGrp="1" noChangeArrowheads="1"/>
          </p:cNvSpPr>
          <p:nvPr>
            <p:ph type="sldNum" sz="quarter" idx="4"/>
          </p:nvPr>
        </p:nvSpPr>
        <p:spPr bwMode="gray">
          <a:xfrm>
            <a:off x="6553200" y="6324600"/>
            <a:ext cx="2133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b="0"/>
            </a:lvl1pPr>
          </a:lstStyle>
          <a:p>
            <a:fld id="{EFABA728-C0E7-4BA1-8451-503BBDC7C031}" type="slidenum">
              <a:rPr lang="en-US"/>
              <a:pPr/>
              <a:t>‹#›</a:t>
            </a:fld>
            <a:endParaRPr lang="en-US"/>
          </a:p>
        </p:txBody>
      </p:sp>
      <p:sp>
        <p:nvSpPr>
          <p:cNvPr id="47118" name="Rectangle 14"/>
          <p:cNvSpPr>
            <a:spLocks noGrp="1" noChangeArrowheads="1"/>
          </p:cNvSpPr>
          <p:nvPr>
            <p:ph type="title"/>
          </p:nvPr>
        </p:nvSpPr>
        <p:spPr bwMode="gray">
          <a:xfrm>
            <a:off x="457200" y="406400"/>
            <a:ext cx="8229600" cy="73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655"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 id="2147483711" r:id="rId12"/>
  </p:sldLayoutIdLst>
  <p:timing>
    <p:tnLst>
      <p:par>
        <p:cTn id="1" dur="indefinite" restart="never" nodeType="tmRoot"/>
      </p:par>
    </p:tnLst>
  </p:timing>
  <p:hf hdr="0" ftr="0" dt="0"/>
  <p:txStyles>
    <p:titleStyle>
      <a:lvl1pPr algn="ctr" rtl="0" fontAlgn="base">
        <a:spcBef>
          <a:spcPct val="0"/>
        </a:spcBef>
        <a:spcAft>
          <a:spcPct val="0"/>
        </a:spcAft>
        <a:defRPr sz="4000" b="1" kern="1200">
          <a:solidFill>
            <a:srgbClr val="000000"/>
          </a:solidFill>
          <a:latin typeface="+mj-lt"/>
          <a:ea typeface="+mj-ea"/>
          <a:cs typeface="+mj-cs"/>
        </a:defRPr>
      </a:lvl1pPr>
      <a:lvl2pPr algn="ctr" rtl="0" fontAlgn="base">
        <a:spcBef>
          <a:spcPct val="0"/>
        </a:spcBef>
        <a:spcAft>
          <a:spcPct val="0"/>
        </a:spcAft>
        <a:defRPr sz="4000" b="1">
          <a:solidFill>
            <a:srgbClr val="000000"/>
          </a:solidFill>
          <a:latin typeface="Arial" panose="020B0604020202020204" pitchFamily="34" charset="0"/>
        </a:defRPr>
      </a:lvl2pPr>
      <a:lvl3pPr algn="ctr" rtl="0" fontAlgn="base">
        <a:spcBef>
          <a:spcPct val="0"/>
        </a:spcBef>
        <a:spcAft>
          <a:spcPct val="0"/>
        </a:spcAft>
        <a:defRPr sz="4000" b="1">
          <a:solidFill>
            <a:srgbClr val="000000"/>
          </a:solidFill>
          <a:latin typeface="Arial" panose="020B0604020202020204" pitchFamily="34" charset="0"/>
        </a:defRPr>
      </a:lvl3pPr>
      <a:lvl4pPr algn="ctr" rtl="0" fontAlgn="base">
        <a:spcBef>
          <a:spcPct val="0"/>
        </a:spcBef>
        <a:spcAft>
          <a:spcPct val="0"/>
        </a:spcAft>
        <a:defRPr sz="4000" b="1">
          <a:solidFill>
            <a:srgbClr val="000000"/>
          </a:solidFill>
          <a:latin typeface="Arial" panose="020B0604020202020204" pitchFamily="34" charset="0"/>
        </a:defRPr>
      </a:lvl4pPr>
      <a:lvl5pPr algn="ctr" rtl="0" fontAlgn="base">
        <a:spcBef>
          <a:spcPct val="0"/>
        </a:spcBef>
        <a:spcAft>
          <a:spcPct val="0"/>
        </a:spcAft>
        <a:defRPr sz="4000" b="1">
          <a:solidFill>
            <a:srgbClr val="000000"/>
          </a:solidFill>
          <a:latin typeface="Arial" panose="020B0604020202020204" pitchFamily="34" charset="0"/>
        </a:defRPr>
      </a:lvl5pPr>
      <a:lvl6pPr marL="457200" algn="ctr" rtl="0" fontAlgn="base">
        <a:spcBef>
          <a:spcPct val="0"/>
        </a:spcBef>
        <a:spcAft>
          <a:spcPct val="0"/>
        </a:spcAft>
        <a:defRPr sz="4000" b="1">
          <a:solidFill>
            <a:srgbClr val="000000"/>
          </a:solidFill>
          <a:latin typeface="Arial" panose="020B0604020202020204" pitchFamily="34" charset="0"/>
        </a:defRPr>
      </a:lvl6pPr>
      <a:lvl7pPr marL="914400" algn="ctr" rtl="0" fontAlgn="base">
        <a:spcBef>
          <a:spcPct val="0"/>
        </a:spcBef>
        <a:spcAft>
          <a:spcPct val="0"/>
        </a:spcAft>
        <a:defRPr sz="4000" b="1">
          <a:solidFill>
            <a:srgbClr val="000000"/>
          </a:solidFill>
          <a:latin typeface="Arial" panose="020B0604020202020204" pitchFamily="34" charset="0"/>
        </a:defRPr>
      </a:lvl7pPr>
      <a:lvl8pPr marL="1371600" algn="ctr" rtl="0" fontAlgn="base">
        <a:spcBef>
          <a:spcPct val="0"/>
        </a:spcBef>
        <a:spcAft>
          <a:spcPct val="0"/>
        </a:spcAft>
        <a:defRPr sz="4000" b="1">
          <a:solidFill>
            <a:srgbClr val="000000"/>
          </a:solidFill>
          <a:latin typeface="Arial" panose="020B0604020202020204" pitchFamily="34" charset="0"/>
        </a:defRPr>
      </a:lvl8pPr>
      <a:lvl9pPr marL="1828800" algn="ctr" rtl="0" fontAlgn="base">
        <a:spcBef>
          <a:spcPct val="0"/>
        </a:spcBef>
        <a:spcAft>
          <a:spcPct val="0"/>
        </a:spcAft>
        <a:defRPr sz="4000" b="1">
          <a:solidFill>
            <a:srgbClr val="000000"/>
          </a:solidFill>
          <a:latin typeface="Arial" panose="020B0604020202020204" pitchFamily="34" charset="0"/>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9154" name="Freeform 2"/>
          <p:cNvSpPr>
            <a:spLocks/>
          </p:cNvSpPr>
          <p:nvPr/>
        </p:nvSpPr>
        <p:spPr bwMode="gray">
          <a:xfrm>
            <a:off x="0" y="517525"/>
            <a:ext cx="9144000" cy="3559175"/>
          </a:xfrm>
          <a:custGeom>
            <a:avLst/>
            <a:gdLst>
              <a:gd name="T0" fmla="*/ 0 w 5760"/>
              <a:gd name="T1" fmla="*/ 576 h 2242"/>
              <a:gd name="T2" fmla="*/ 5760 w 5760"/>
              <a:gd name="T3" fmla="*/ 838 h 2242"/>
              <a:gd name="T4" fmla="*/ 5754 w 5760"/>
              <a:gd name="T5" fmla="*/ 2242 h 2242"/>
              <a:gd name="T6" fmla="*/ 0 w 5760"/>
              <a:gd name="T7" fmla="*/ 2206 h 2242"/>
              <a:gd name="T8" fmla="*/ 0 w 5760"/>
              <a:gd name="T9" fmla="*/ 576 h 2242"/>
            </a:gdLst>
            <a:ahLst/>
            <a:cxnLst>
              <a:cxn ang="0">
                <a:pos x="T0" y="T1"/>
              </a:cxn>
              <a:cxn ang="0">
                <a:pos x="T2" y="T3"/>
              </a:cxn>
              <a:cxn ang="0">
                <a:pos x="T4" y="T5"/>
              </a:cxn>
              <a:cxn ang="0">
                <a:pos x="T6" y="T7"/>
              </a:cxn>
              <a:cxn ang="0">
                <a:pos x="T8" y="T9"/>
              </a:cxn>
            </a:cxnLst>
            <a:rect l="0" t="0" r="r" b="b"/>
            <a:pathLst>
              <a:path w="5760" h="2242">
                <a:moveTo>
                  <a:pt x="0" y="576"/>
                </a:moveTo>
                <a:cubicBezTo>
                  <a:pt x="2892" y="0"/>
                  <a:pt x="5760" y="838"/>
                  <a:pt x="5760" y="838"/>
                </a:cubicBezTo>
                <a:lnTo>
                  <a:pt x="5754" y="2242"/>
                </a:lnTo>
                <a:lnTo>
                  <a:pt x="0" y="2206"/>
                </a:lnTo>
                <a:lnTo>
                  <a:pt x="0" y="576"/>
                </a:lnTo>
                <a:close/>
              </a:path>
            </a:pathLst>
          </a:custGeom>
          <a:gradFill rotWithShape="1">
            <a:gsLst>
              <a:gs pos="0">
                <a:schemeClr val="folHlink">
                  <a:alpha val="50000"/>
                </a:schemeClr>
              </a:gs>
              <a:gs pos="100000">
                <a:schemeClr val="folHlink">
                  <a:gamma/>
                  <a:tint val="0"/>
                  <a:invGamma/>
                </a:schemeClr>
              </a:gs>
            </a:gsLst>
            <a:lin ang="27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49155" name="Picture 3" descr="5"/>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7463" y="247650"/>
            <a:ext cx="9161463" cy="3790950"/>
          </a:xfrm>
          <a:prstGeom prst="rect">
            <a:avLst/>
          </a:prstGeom>
          <a:noFill/>
          <a:extLst>
            <a:ext uri="{909E8E84-426E-40DD-AFC4-6F175D3DCCD1}">
              <a14:hiddenFill xmlns:a14="http://schemas.microsoft.com/office/drawing/2010/main">
                <a:solidFill>
                  <a:srgbClr val="FFFFFF"/>
                </a:solidFill>
              </a14:hiddenFill>
            </a:ext>
          </a:extLst>
        </p:spPr>
      </p:pic>
      <p:sp>
        <p:nvSpPr>
          <p:cNvPr id="49156" name="Freeform 4"/>
          <p:cNvSpPr>
            <a:spLocks/>
          </p:cNvSpPr>
          <p:nvPr/>
        </p:nvSpPr>
        <p:spPr bwMode="gray">
          <a:xfrm>
            <a:off x="0" y="0"/>
            <a:ext cx="9144000" cy="1204913"/>
          </a:xfrm>
          <a:custGeom>
            <a:avLst/>
            <a:gdLst>
              <a:gd name="T0" fmla="*/ 0 w 5760"/>
              <a:gd name="T1" fmla="*/ 0 h 759"/>
              <a:gd name="T2" fmla="*/ 5760 w 5760"/>
              <a:gd name="T3" fmla="*/ 0 h 759"/>
              <a:gd name="T4" fmla="*/ 5760 w 5760"/>
              <a:gd name="T5" fmla="*/ 681 h 759"/>
              <a:gd name="T6" fmla="*/ 0 w 5760"/>
              <a:gd name="T7" fmla="*/ 471 h 759"/>
              <a:gd name="T8" fmla="*/ 0 w 5760"/>
              <a:gd name="T9" fmla="*/ 0 h 759"/>
            </a:gdLst>
            <a:ahLst/>
            <a:cxnLst>
              <a:cxn ang="0">
                <a:pos x="T0" y="T1"/>
              </a:cxn>
              <a:cxn ang="0">
                <a:pos x="T2" y="T3"/>
              </a:cxn>
              <a:cxn ang="0">
                <a:pos x="T4" y="T5"/>
              </a:cxn>
              <a:cxn ang="0">
                <a:pos x="T6" y="T7"/>
              </a:cxn>
              <a:cxn ang="0">
                <a:pos x="T8" y="T9"/>
              </a:cxn>
            </a:cxnLst>
            <a:rect l="0" t="0" r="r" b="b"/>
            <a:pathLst>
              <a:path w="5760" h="759">
                <a:moveTo>
                  <a:pt x="0" y="0"/>
                </a:moveTo>
                <a:lnTo>
                  <a:pt x="5760" y="0"/>
                </a:lnTo>
                <a:lnTo>
                  <a:pt x="5760" y="681"/>
                </a:lnTo>
                <a:cubicBezTo>
                  <a:pt x="4800" y="759"/>
                  <a:pt x="1263" y="687"/>
                  <a:pt x="0" y="471"/>
                </a:cubicBezTo>
                <a:lnTo>
                  <a:pt x="0" y="0"/>
                </a:lnTo>
                <a:close/>
              </a:path>
            </a:pathLst>
          </a:custGeom>
          <a:gradFill rotWithShape="1">
            <a:gsLst>
              <a:gs pos="0">
                <a:schemeClr val="folHlink">
                  <a:alpha val="70000"/>
                </a:schemeClr>
              </a:gs>
              <a:gs pos="100000">
                <a:schemeClr val="folHlink">
                  <a:gamma/>
                  <a:tint val="28627"/>
                  <a:invGamma/>
                </a:schemeClr>
              </a:gs>
            </a:gsLst>
            <a:lin ang="27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49157" name="Picture 5" descr="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871788" y="0"/>
            <a:ext cx="6272212" cy="1133475"/>
          </a:xfrm>
          <a:prstGeom prst="rect">
            <a:avLst/>
          </a:prstGeom>
          <a:noFill/>
          <a:extLst>
            <a:ext uri="{909E8E84-426E-40DD-AFC4-6F175D3DCCD1}">
              <a14:hiddenFill xmlns:a14="http://schemas.microsoft.com/office/drawing/2010/main">
                <a:solidFill>
                  <a:srgbClr val="FFFFFF"/>
                </a:solidFill>
              </a14:hiddenFill>
            </a:ext>
          </a:extLst>
        </p:spPr>
      </p:pic>
      <p:pic>
        <p:nvPicPr>
          <p:cNvPr id="49158" name="Picture 6" descr="2"/>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444875" y="0"/>
            <a:ext cx="5699125" cy="1219200"/>
          </a:xfrm>
          <a:prstGeom prst="rect">
            <a:avLst/>
          </a:prstGeom>
          <a:noFill/>
          <a:extLst>
            <a:ext uri="{909E8E84-426E-40DD-AFC4-6F175D3DCCD1}">
              <a14:hiddenFill xmlns:a14="http://schemas.microsoft.com/office/drawing/2010/main">
                <a:solidFill>
                  <a:srgbClr val="FFFFFF"/>
                </a:solidFill>
              </a14:hiddenFill>
            </a:ext>
          </a:extLst>
        </p:spPr>
      </p:pic>
      <p:sp>
        <p:nvSpPr>
          <p:cNvPr id="49159" name="Freeform 7"/>
          <p:cNvSpPr>
            <a:spLocks/>
          </p:cNvSpPr>
          <p:nvPr/>
        </p:nvSpPr>
        <p:spPr bwMode="gray">
          <a:xfrm>
            <a:off x="0" y="817563"/>
            <a:ext cx="4868863" cy="293687"/>
          </a:xfrm>
          <a:custGeom>
            <a:avLst/>
            <a:gdLst>
              <a:gd name="T0" fmla="*/ 0 w 3067"/>
              <a:gd name="T1" fmla="*/ 0 h 185"/>
              <a:gd name="T2" fmla="*/ 0 w 3067"/>
              <a:gd name="T3" fmla="*/ 93 h 185"/>
              <a:gd name="T4" fmla="*/ 3067 w 3067"/>
              <a:gd name="T5" fmla="*/ 185 h 185"/>
              <a:gd name="T6" fmla="*/ 0 w 3067"/>
              <a:gd name="T7" fmla="*/ 0 h 185"/>
            </a:gdLst>
            <a:ahLst/>
            <a:cxnLst>
              <a:cxn ang="0">
                <a:pos x="T0" y="T1"/>
              </a:cxn>
              <a:cxn ang="0">
                <a:pos x="T2" y="T3"/>
              </a:cxn>
              <a:cxn ang="0">
                <a:pos x="T4" y="T5"/>
              </a:cxn>
              <a:cxn ang="0">
                <a:pos x="T6" y="T7"/>
              </a:cxn>
            </a:cxnLst>
            <a:rect l="0" t="0" r="r" b="b"/>
            <a:pathLst>
              <a:path w="3067" h="185">
                <a:moveTo>
                  <a:pt x="0" y="0"/>
                </a:moveTo>
                <a:cubicBezTo>
                  <a:pt x="0" y="46"/>
                  <a:pt x="0" y="93"/>
                  <a:pt x="0" y="93"/>
                </a:cubicBezTo>
                <a:cubicBezTo>
                  <a:pt x="882" y="165"/>
                  <a:pt x="3067" y="185"/>
                  <a:pt x="3067" y="185"/>
                </a:cubicBezTo>
                <a:cubicBezTo>
                  <a:pt x="3067" y="185"/>
                  <a:pt x="1028" y="127"/>
                  <a:pt x="0" y="0"/>
                </a:cubicBezTo>
                <a:close/>
              </a:path>
            </a:pathLst>
          </a:custGeom>
          <a:gradFill rotWithShape="1">
            <a:gsLst>
              <a:gs pos="0">
                <a:schemeClr val="folHlink">
                  <a:alpha val="89999"/>
                </a:schemeClr>
              </a:gs>
              <a:gs pos="100000">
                <a:schemeClr val="folHlink">
                  <a:gamma/>
                  <a:tint val="0"/>
                  <a:invGamma/>
                </a:schemeClr>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9160" name="Freeform 8"/>
          <p:cNvSpPr>
            <a:spLocks/>
          </p:cNvSpPr>
          <p:nvPr/>
        </p:nvSpPr>
        <p:spPr bwMode="gray">
          <a:xfrm>
            <a:off x="0" y="477838"/>
            <a:ext cx="8659813" cy="3560762"/>
          </a:xfrm>
          <a:custGeom>
            <a:avLst/>
            <a:gdLst>
              <a:gd name="T0" fmla="*/ 0 w 5455"/>
              <a:gd name="T1" fmla="*/ 652 h 2243"/>
              <a:gd name="T2" fmla="*/ 5 w 5455"/>
              <a:gd name="T3" fmla="*/ 2239 h 2243"/>
              <a:gd name="T4" fmla="*/ 5455 w 5455"/>
              <a:gd name="T5" fmla="*/ 2243 h 2243"/>
              <a:gd name="T6" fmla="*/ 0 w 5455"/>
              <a:gd name="T7" fmla="*/ 652 h 2243"/>
            </a:gdLst>
            <a:ahLst/>
            <a:cxnLst>
              <a:cxn ang="0">
                <a:pos x="T0" y="T1"/>
              </a:cxn>
              <a:cxn ang="0">
                <a:pos x="T2" y="T3"/>
              </a:cxn>
              <a:cxn ang="0">
                <a:pos x="T4" y="T5"/>
              </a:cxn>
              <a:cxn ang="0">
                <a:pos x="T6" y="T7"/>
              </a:cxn>
            </a:cxnLst>
            <a:rect l="0" t="0" r="r" b="b"/>
            <a:pathLst>
              <a:path w="5455" h="2243">
                <a:moveTo>
                  <a:pt x="0" y="652"/>
                </a:moveTo>
                <a:lnTo>
                  <a:pt x="5" y="2239"/>
                </a:lnTo>
                <a:lnTo>
                  <a:pt x="5455" y="2243"/>
                </a:lnTo>
                <a:cubicBezTo>
                  <a:pt x="5267" y="1926"/>
                  <a:pt x="3560" y="0"/>
                  <a:pt x="0" y="652"/>
                </a:cubicBezTo>
                <a:close/>
              </a:path>
            </a:pathLst>
          </a:cu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49161" name="Picture 9" descr="3"/>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481388" y="0"/>
            <a:ext cx="5662612" cy="963613"/>
          </a:xfrm>
          <a:prstGeom prst="rect">
            <a:avLst/>
          </a:prstGeom>
          <a:noFill/>
          <a:extLst>
            <a:ext uri="{909E8E84-426E-40DD-AFC4-6F175D3DCCD1}">
              <a14:hiddenFill xmlns:a14="http://schemas.microsoft.com/office/drawing/2010/main">
                <a:solidFill>
                  <a:srgbClr val="FFFFFF"/>
                </a:solidFill>
              </a14:hiddenFill>
            </a:ext>
          </a:extLst>
        </p:spPr>
      </p:pic>
      <p:sp>
        <p:nvSpPr>
          <p:cNvPr id="49162" name="Rectangle 10"/>
          <p:cNvSpPr>
            <a:spLocks noGrp="1" noChangeArrowheads="1"/>
          </p:cNvSpPr>
          <p:nvPr>
            <p:ph type="body" idx="1"/>
          </p:nvPr>
        </p:nvSpPr>
        <p:spPr bwMode="gray">
          <a:xfrm>
            <a:off x="457200" y="1371600"/>
            <a:ext cx="8229600" cy="4838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9163" name="Rectangle 11"/>
          <p:cNvSpPr>
            <a:spLocks noGrp="1" noChangeArrowheads="1"/>
          </p:cNvSpPr>
          <p:nvPr>
            <p:ph type="dt" sz="half" idx="2"/>
          </p:nvPr>
        </p:nvSpPr>
        <p:spPr bwMode="gray">
          <a:xfrm>
            <a:off x="457200" y="6324600"/>
            <a:ext cx="2133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400" b="0"/>
            </a:lvl1pPr>
          </a:lstStyle>
          <a:p>
            <a:endParaRPr lang="en-US"/>
          </a:p>
        </p:txBody>
      </p:sp>
      <p:sp>
        <p:nvSpPr>
          <p:cNvPr id="49164" name="Rectangle 12"/>
          <p:cNvSpPr>
            <a:spLocks noGrp="1" noChangeArrowheads="1"/>
          </p:cNvSpPr>
          <p:nvPr>
            <p:ph type="ftr" sz="quarter" idx="3"/>
          </p:nvPr>
        </p:nvSpPr>
        <p:spPr bwMode="gray">
          <a:xfrm>
            <a:off x="3124200" y="6324600"/>
            <a:ext cx="2895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b="0"/>
            </a:lvl1pPr>
          </a:lstStyle>
          <a:p>
            <a:endParaRPr lang="en-US"/>
          </a:p>
        </p:txBody>
      </p:sp>
      <p:sp>
        <p:nvSpPr>
          <p:cNvPr id="49165" name="Rectangle 13"/>
          <p:cNvSpPr>
            <a:spLocks noGrp="1" noChangeArrowheads="1"/>
          </p:cNvSpPr>
          <p:nvPr>
            <p:ph type="sldNum" sz="quarter" idx="4"/>
          </p:nvPr>
        </p:nvSpPr>
        <p:spPr bwMode="gray">
          <a:xfrm>
            <a:off x="6553200" y="6324600"/>
            <a:ext cx="2133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b="0"/>
            </a:lvl1pPr>
          </a:lstStyle>
          <a:p>
            <a:fld id="{1FECB00D-D2F0-47D5-AE8F-C728ED0B9EFD}" type="slidenum">
              <a:rPr lang="en-US"/>
              <a:pPr/>
              <a:t>‹#›</a:t>
            </a:fld>
            <a:endParaRPr lang="en-US"/>
          </a:p>
        </p:txBody>
      </p:sp>
      <p:sp>
        <p:nvSpPr>
          <p:cNvPr id="49166" name="Rectangle 14"/>
          <p:cNvSpPr>
            <a:spLocks noGrp="1" noChangeArrowheads="1"/>
          </p:cNvSpPr>
          <p:nvPr>
            <p:ph type="title"/>
          </p:nvPr>
        </p:nvSpPr>
        <p:spPr bwMode="gray">
          <a:xfrm>
            <a:off x="457200" y="406400"/>
            <a:ext cx="8229600" cy="73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657"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2" r:id="rId12"/>
    <p:sldLayoutId id="2147483713" r:id="rId13"/>
  </p:sldLayoutIdLst>
  <p:timing>
    <p:tnLst>
      <p:par>
        <p:cTn id="1" dur="indefinite" restart="never" nodeType="tmRoot"/>
      </p:par>
    </p:tnLst>
  </p:timing>
  <p:hf hdr="0" ftr="0" dt="0"/>
  <p:txStyles>
    <p:titleStyle>
      <a:lvl1pPr algn="ctr" rtl="0" fontAlgn="base">
        <a:spcBef>
          <a:spcPct val="0"/>
        </a:spcBef>
        <a:spcAft>
          <a:spcPct val="0"/>
        </a:spcAft>
        <a:defRPr sz="4000" b="1" kern="1200">
          <a:solidFill>
            <a:srgbClr val="000000"/>
          </a:solidFill>
          <a:latin typeface="+mj-lt"/>
          <a:ea typeface="+mj-ea"/>
          <a:cs typeface="+mj-cs"/>
        </a:defRPr>
      </a:lvl1pPr>
      <a:lvl2pPr algn="ctr" rtl="0" fontAlgn="base">
        <a:spcBef>
          <a:spcPct val="0"/>
        </a:spcBef>
        <a:spcAft>
          <a:spcPct val="0"/>
        </a:spcAft>
        <a:defRPr sz="4000" b="1">
          <a:solidFill>
            <a:srgbClr val="000000"/>
          </a:solidFill>
          <a:latin typeface="Arial" panose="020B0604020202020204" pitchFamily="34" charset="0"/>
        </a:defRPr>
      </a:lvl2pPr>
      <a:lvl3pPr algn="ctr" rtl="0" fontAlgn="base">
        <a:spcBef>
          <a:spcPct val="0"/>
        </a:spcBef>
        <a:spcAft>
          <a:spcPct val="0"/>
        </a:spcAft>
        <a:defRPr sz="4000" b="1">
          <a:solidFill>
            <a:srgbClr val="000000"/>
          </a:solidFill>
          <a:latin typeface="Arial" panose="020B0604020202020204" pitchFamily="34" charset="0"/>
        </a:defRPr>
      </a:lvl3pPr>
      <a:lvl4pPr algn="ctr" rtl="0" fontAlgn="base">
        <a:spcBef>
          <a:spcPct val="0"/>
        </a:spcBef>
        <a:spcAft>
          <a:spcPct val="0"/>
        </a:spcAft>
        <a:defRPr sz="4000" b="1">
          <a:solidFill>
            <a:srgbClr val="000000"/>
          </a:solidFill>
          <a:latin typeface="Arial" panose="020B0604020202020204" pitchFamily="34" charset="0"/>
        </a:defRPr>
      </a:lvl4pPr>
      <a:lvl5pPr algn="ctr" rtl="0" fontAlgn="base">
        <a:spcBef>
          <a:spcPct val="0"/>
        </a:spcBef>
        <a:spcAft>
          <a:spcPct val="0"/>
        </a:spcAft>
        <a:defRPr sz="4000" b="1">
          <a:solidFill>
            <a:srgbClr val="000000"/>
          </a:solidFill>
          <a:latin typeface="Arial" panose="020B0604020202020204" pitchFamily="34" charset="0"/>
        </a:defRPr>
      </a:lvl5pPr>
      <a:lvl6pPr marL="457200" algn="ctr" rtl="0" fontAlgn="base">
        <a:spcBef>
          <a:spcPct val="0"/>
        </a:spcBef>
        <a:spcAft>
          <a:spcPct val="0"/>
        </a:spcAft>
        <a:defRPr sz="4000" b="1">
          <a:solidFill>
            <a:srgbClr val="000000"/>
          </a:solidFill>
          <a:latin typeface="Arial" panose="020B0604020202020204" pitchFamily="34" charset="0"/>
        </a:defRPr>
      </a:lvl6pPr>
      <a:lvl7pPr marL="914400" algn="ctr" rtl="0" fontAlgn="base">
        <a:spcBef>
          <a:spcPct val="0"/>
        </a:spcBef>
        <a:spcAft>
          <a:spcPct val="0"/>
        </a:spcAft>
        <a:defRPr sz="4000" b="1">
          <a:solidFill>
            <a:srgbClr val="000000"/>
          </a:solidFill>
          <a:latin typeface="Arial" panose="020B0604020202020204" pitchFamily="34" charset="0"/>
        </a:defRPr>
      </a:lvl7pPr>
      <a:lvl8pPr marL="1371600" algn="ctr" rtl="0" fontAlgn="base">
        <a:spcBef>
          <a:spcPct val="0"/>
        </a:spcBef>
        <a:spcAft>
          <a:spcPct val="0"/>
        </a:spcAft>
        <a:defRPr sz="4000" b="1">
          <a:solidFill>
            <a:srgbClr val="000000"/>
          </a:solidFill>
          <a:latin typeface="Arial" panose="020B0604020202020204" pitchFamily="34" charset="0"/>
        </a:defRPr>
      </a:lvl8pPr>
      <a:lvl9pPr marL="1828800" algn="ctr" rtl="0" fontAlgn="base">
        <a:spcBef>
          <a:spcPct val="0"/>
        </a:spcBef>
        <a:spcAft>
          <a:spcPct val="0"/>
        </a:spcAft>
        <a:defRPr sz="4000" b="1">
          <a:solidFill>
            <a:srgbClr val="000000"/>
          </a:solidFill>
          <a:latin typeface="Arial" panose="020B0604020202020204" pitchFamily="34" charset="0"/>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13.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8.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8.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33400" y="304800"/>
            <a:ext cx="8305800" cy="5863144"/>
          </a:xfrm>
          <a:prstGeom prst="rect">
            <a:avLst/>
          </a:prstGeom>
          <a:noFill/>
        </p:spPr>
        <p:txBody>
          <a:bodyPr wrap="square" rtlCol="0">
            <a:spAutoFit/>
          </a:bodyPr>
          <a:lstStyle/>
          <a:p>
            <a:r>
              <a:rPr lang="en-US" sz="2500" dirty="0" smtClean="0">
                <a:solidFill>
                  <a:srgbClr val="FF0000"/>
                </a:solidFill>
                <a:latin typeface="Times New Roman" pitchFamily="18" charset="0"/>
                <a:cs typeface="Times New Roman" pitchFamily="18" charset="0"/>
              </a:rPr>
              <a:t>TRƯỜNG ĐẠI HỌC CÔNG NGHIỆP TP.HCM</a:t>
            </a:r>
          </a:p>
          <a:p>
            <a:r>
              <a:rPr lang="en-US" sz="2500" dirty="0" smtClean="0">
                <a:solidFill>
                  <a:srgbClr val="FF0000"/>
                </a:solidFill>
                <a:latin typeface="Times New Roman" pitchFamily="18" charset="0"/>
                <a:cs typeface="Times New Roman" pitchFamily="18" charset="0"/>
              </a:rPr>
              <a:t>KHOA CÔNG NGHỆ NHIỆT – LẠNH</a:t>
            </a:r>
          </a:p>
          <a:p>
            <a:r>
              <a:rPr lang="en-US" sz="2500" dirty="0" smtClean="0">
                <a:solidFill>
                  <a:srgbClr val="FF0000"/>
                </a:solidFill>
                <a:latin typeface="Times New Roman" pitchFamily="18" charset="0"/>
                <a:cs typeface="Times New Roman" pitchFamily="18" charset="0"/>
              </a:rPr>
              <a:t>AN TOÀN LAO ĐỘNG</a:t>
            </a:r>
          </a:p>
          <a:p>
            <a:pPr algn="l"/>
            <a:r>
              <a:rPr lang="en-US" sz="2500" dirty="0" err="1" smtClean="0">
                <a:latin typeface="Times New Roman" pitchFamily="18" charset="0"/>
                <a:cs typeface="Times New Roman" pitchFamily="18" charset="0"/>
              </a:rPr>
              <a:t>Đề</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tài</a:t>
            </a:r>
            <a:r>
              <a:rPr lang="en-US" sz="2500" dirty="0" smtClean="0">
                <a:latin typeface="Times New Roman" pitchFamily="18" charset="0"/>
                <a:cs typeface="Times New Roman" pitchFamily="18" charset="0"/>
              </a:rPr>
              <a:t>:</a:t>
            </a:r>
          </a:p>
          <a:p>
            <a:r>
              <a:rPr lang="en-US" sz="2500" dirty="0" smtClean="0">
                <a:solidFill>
                  <a:srgbClr val="FF0000"/>
                </a:solidFill>
                <a:latin typeface="Times New Roman" pitchFamily="18" charset="0"/>
                <a:cs typeface="Times New Roman" pitchFamily="18" charset="0"/>
              </a:rPr>
              <a:t>KĨ THUẬT VỆ SINH CÔNG NGHIỆP</a:t>
            </a:r>
            <a:endParaRPr lang="en-US" sz="2500" dirty="0" smtClean="0">
              <a:latin typeface="Times New Roman" pitchFamily="18" charset="0"/>
              <a:cs typeface="Times New Roman" pitchFamily="18" charset="0"/>
            </a:endParaRPr>
          </a:p>
          <a:p>
            <a:pPr algn="l"/>
            <a:r>
              <a:rPr lang="en-US" sz="2500" dirty="0" smtClean="0">
                <a:latin typeface="Times New Roman" pitchFamily="18" charset="0"/>
                <a:cs typeface="Times New Roman" pitchFamily="18" charset="0"/>
              </a:rPr>
              <a:t>				</a:t>
            </a:r>
          </a:p>
          <a:p>
            <a:pPr algn="l"/>
            <a:r>
              <a:rPr lang="en-US" sz="2500" dirty="0" smtClean="0">
                <a:latin typeface="Times New Roman" pitchFamily="18" charset="0"/>
                <a:cs typeface="Times New Roman" pitchFamily="18" charset="0"/>
              </a:rPr>
              <a:t>				</a:t>
            </a:r>
          </a:p>
          <a:p>
            <a:pPr algn="l"/>
            <a:endParaRPr lang="en-US" sz="2500" dirty="0">
              <a:latin typeface="Times New Roman" pitchFamily="18" charset="0"/>
              <a:cs typeface="Times New Roman" pitchFamily="18" charset="0"/>
            </a:endParaRPr>
          </a:p>
          <a:p>
            <a:pPr algn="l"/>
            <a:endParaRPr lang="en-US" sz="2500" dirty="0" smtClean="0">
              <a:latin typeface="Times New Roman" pitchFamily="18" charset="0"/>
              <a:cs typeface="Times New Roman" pitchFamily="18" charset="0"/>
            </a:endParaRPr>
          </a:p>
          <a:p>
            <a:pPr algn="l"/>
            <a:r>
              <a:rPr lang="en-US" sz="2500" dirty="0">
                <a:latin typeface="Times New Roman" pitchFamily="18" charset="0"/>
                <a:cs typeface="Times New Roman" pitchFamily="18" charset="0"/>
              </a:rPr>
              <a:t>	</a:t>
            </a:r>
            <a:r>
              <a:rPr lang="en-US" sz="2500" dirty="0" smtClean="0">
                <a:latin typeface="Times New Roman" pitchFamily="18" charset="0"/>
                <a:cs typeface="Times New Roman" pitchFamily="18" charset="0"/>
              </a:rPr>
              <a:t>			</a:t>
            </a:r>
          </a:p>
          <a:p>
            <a:pPr algn="l"/>
            <a:endParaRPr lang="en-US" sz="2500" dirty="0">
              <a:latin typeface="Times New Roman" pitchFamily="18" charset="0"/>
              <a:cs typeface="Times New Roman" pitchFamily="18" charset="0"/>
            </a:endParaRPr>
          </a:p>
          <a:p>
            <a:pPr algn="l"/>
            <a:endParaRPr lang="en-US" sz="2500" dirty="0" smtClean="0">
              <a:latin typeface="Times New Roman" pitchFamily="18" charset="0"/>
              <a:cs typeface="Times New Roman" pitchFamily="18" charset="0"/>
            </a:endParaRPr>
          </a:p>
          <a:p>
            <a:pPr algn="l"/>
            <a:r>
              <a:rPr lang="en-US" sz="2500" dirty="0">
                <a:latin typeface="Times New Roman" pitchFamily="18" charset="0"/>
                <a:cs typeface="Times New Roman" pitchFamily="18" charset="0"/>
              </a:rPr>
              <a:t>	</a:t>
            </a:r>
            <a:r>
              <a:rPr lang="en-US" sz="2500" dirty="0" smtClean="0">
                <a:latin typeface="Times New Roman" pitchFamily="18" charset="0"/>
                <a:cs typeface="Times New Roman" pitchFamily="18" charset="0"/>
              </a:rPr>
              <a:t>			</a:t>
            </a:r>
          </a:p>
          <a:p>
            <a:pPr algn="l"/>
            <a:r>
              <a:rPr lang="en-US" sz="2500" dirty="0">
                <a:latin typeface="Times New Roman" pitchFamily="18" charset="0"/>
                <a:cs typeface="Times New Roman" pitchFamily="18" charset="0"/>
              </a:rPr>
              <a:t>	</a:t>
            </a:r>
            <a:r>
              <a:rPr lang="en-US" sz="2500" dirty="0" smtClean="0">
                <a:latin typeface="Times New Roman" pitchFamily="18" charset="0"/>
                <a:cs typeface="Times New Roman" pitchFamily="18" charset="0"/>
              </a:rPr>
              <a:t>			GV: Phan </a:t>
            </a:r>
            <a:r>
              <a:rPr lang="en-US" sz="2500" dirty="0" err="1" smtClean="0">
                <a:latin typeface="Times New Roman" pitchFamily="18" charset="0"/>
                <a:cs typeface="Times New Roman" pitchFamily="18" charset="0"/>
              </a:rPr>
              <a:t>Quốc</a:t>
            </a:r>
            <a:r>
              <a:rPr lang="en-US" sz="2500" dirty="0" smtClean="0">
                <a:latin typeface="Times New Roman" pitchFamily="18" charset="0"/>
                <a:cs typeface="Times New Roman" pitchFamily="18" charset="0"/>
              </a:rPr>
              <a:t> Minh</a:t>
            </a:r>
          </a:p>
          <a:p>
            <a:pPr algn="l"/>
            <a:r>
              <a:rPr lang="en-US" sz="2500" dirty="0" smtClean="0">
                <a:latin typeface="Times New Roman" pitchFamily="18" charset="0"/>
                <a:cs typeface="Times New Roman" pitchFamily="18" charset="0"/>
              </a:rPr>
              <a:t>				SVTH :  </a:t>
            </a:r>
            <a:r>
              <a:rPr lang="en-US" sz="2500" dirty="0" err="1" smtClean="0">
                <a:latin typeface="Times New Roman" pitchFamily="18" charset="0"/>
                <a:cs typeface="Times New Roman" pitchFamily="18" charset="0"/>
              </a:rPr>
              <a:t>Nhóm</a:t>
            </a:r>
            <a:r>
              <a:rPr lang="en-US" sz="2500" dirty="0" smtClean="0">
                <a:latin typeface="Times New Roman" pitchFamily="18" charset="0"/>
                <a:cs typeface="Times New Roman" pitchFamily="18" charset="0"/>
              </a:rPr>
              <a:t> 3</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24200" y="2490787"/>
            <a:ext cx="3352800" cy="2690813"/>
          </a:xfrm>
          <a:prstGeom prst="rect">
            <a:avLst/>
          </a:prstGeom>
        </p:spPr>
      </p:pic>
    </p:spTree>
    <p:extLst>
      <p:ext uri="{BB962C8B-B14F-4D97-AF65-F5344CB8AC3E}">
        <p14:creationId xmlns:p14="http://schemas.microsoft.com/office/powerpoint/2010/main" val="366720619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Slide Number Placeholder 4"/>
          <p:cNvSpPr>
            <a:spLocks noGrp="1"/>
          </p:cNvSpPr>
          <p:nvPr>
            <p:ph type="sldNum" sz="quarter" idx="12"/>
          </p:nvPr>
        </p:nvSpPr>
        <p:spPr/>
        <p:txBody>
          <a:bodyPr/>
          <a:lstStyle/>
          <a:p>
            <a:fld id="{5A99C9C7-307D-4652-B731-0161011AD119}" type="slidenum">
              <a:rPr lang="en-US"/>
              <a:pPr/>
              <a:t>10</a:t>
            </a:fld>
            <a:endParaRPr lang="en-US"/>
          </a:p>
        </p:txBody>
      </p:sp>
      <p:sp>
        <p:nvSpPr>
          <p:cNvPr id="55351" name="Rectangle 55"/>
          <p:cNvSpPr>
            <a:spLocks noGrp="1" noChangeArrowheads="1"/>
          </p:cNvSpPr>
          <p:nvPr>
            <p:ph type="title"/>
          </p:nvPr>
        </p:nvSpPr>
        <p:spPr>
          <a:xfrm>
            <a:off x="457200" y="381000"/>
            <a:ext cx="8229600" cy="5943600"/>
          </a:xfrm>
        </p:spPr>
        <p:txBody>
          <a:bodyPr/>
          <a:lstStyle/>
          <a:p>
            <a:pPr algn="l"/>
            <a:r>
              <a:rPr lang="fr-FR" sz="2400" b="0" dirty="0" smtClean="0">
                <a:latin typeface="Times New Roman" pitchFamily="18" charset="0"/>
                <a:cs typeface="Times New Roman" pitchFamily="18" charset="0"/>
              </a:rPr>
              <a:t>    - </a:t>
            </a:r>
            <a:r>
              <a:rPr lang="fr-FR" sz="2400" b="0" dirty="0" err="1" smtClean="0">
                <a:latin typeface="Times New Roman" pitchFamily="18" charset="0"/>
                <a:cs typeface="Times New Roman" pitchFamily="18" charset="0"/>
              </a:rPr>
              <a:t>Để</a:t>
            </a:r>
            <a:r>
              <a:rPr lang="fr-FR" sz="2400" b="0" dirty="0" smtClean="0">
                <a:latin typeface="Times New Roman" pitchFamily="18" charset="0"/>
                <a:cs typeface="Times New Roman" pitchFamily="18" charset="0"/>
              </a:rPr>
              <a:t> </a:t>
            </a:r>
            <a:r>
              <a:rPr lang="fr-FR" sz="2400" b="0" dirty="0" err="1">
                <a:latin typeface="Times New Roman" pitchFamily="18" charset="0"/>
                <a:cs typeface="Times New Roman" pitchFamily="18" charset="0"/>
              </a:rPr>
              <a:t>bảo</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vệ</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thính</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giác</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người</a:t>
            </a:r>
            <a:r>
              <a:rPr lang="fr-FR" sz="2400" b="0" dirty="0">
                <a:latin typeface="Times New Roman" pitchFamily="18" charset="0"/>
                <a:cs typeface="Times New Roman" pitchFamily="18" charset="0"/>
              </a:rPr>
              <a:t> ta </a:t>
            </a:r>
            <a:r>
              <a:rPr lang="fr-FR" sz="2400" b="0" dirty="0" err="1">
                <a:latin typeface="Times New Roman" pitchFamily="18" charset="0"/>
                <a:cs typeface="Times New Roman" pitchFamily="18" charset="0"/>
              </a:rPr>
              <a:t>quy</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định</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thời</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gian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chịu</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được</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tối</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đa</a:t>
            </a:r>
            <a:r>
              <a:rPr lang="fr-FR" sz="2400" b="0" dirty="0">
                <a:latin typeface="Times New Roman" pitchFamily="18" charset="0"/>
                <a:cs typeface="Times New Roman" pitchFamily="18" charset="0"/>
              </a:rPr>
              <a:t> do </a:t>
            </a:r>
            <a:r>
              <a:rPr lang="fr-FR" sz="2400" b="0" dirty="0" err="1">
                <a:latin typeface="Times New Roman" pitchFamily="18" charset="0"/>
                <a:cs typeface="Times New Roman" pitchFamily="18" charset="0"/>
              </a:rPr>
              <a:t>tác</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động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của</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tiếng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ồn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trong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mỗi</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ngày</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làm</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việc</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phụ</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thuộc</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vào</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mức</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ồn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khác</a:t>
            </a:r>
            <a:r>
              <a:rPr lang="fr-FR" sz="2400" b="0" dirty="0">
                <a:latin typeface="Times New Roman" pitchFamily="18" charset="0"/>
                <a:cs typeface="Times New Roman" pitchFamily="18" charset="0"/>
              </a:rPr>
              <a:t> </a:t>
            </a:r>
            <a:r>
              <a:rPr lang="fr-FR" sz="2400" b="0" dirty="0" err="1" smtClean="0">
                <a:latin typeface="Times New Roman" pitchFamily="18" charset="0"/>
                <a:cs typeface="Times New Roman" pitchFamily="18" charset="0"/>
              </a:rPr>
              <a:t>nhau</a:t>
            </a:r>
            <a:r>
              <a:rPr lang="fr-FR" sz="2400" b="0" dirty="0" smtClean="0">
                <a:latin typeface="Times New Roman" pitchFamily="18" charset="0"/>
                <a:cs typeface="Times New Roman" pitchFamily="18" charset="0"/>
              </a:rPr>
              <a:t>. </a:t>
            </a:r>
            <a:br>
              <a:rPr lang="fr-FR" sz="2400" b="0" dirty="0" smtClean="0">
                <a:latin typeface="Times New Roman" pitchFamily="18" charset="0"/>
                <a:cs typeface="Times New Roman" pitchFamily="18" charset="0"/>
              </a:rPr>
            </a:br>
            <a:r>
              <a:rPr lang="fr-FR" sz="2400" b="0" dirty="0" smtClean="0">
                <a:latin typeface="Times New Roman" pitchFamily="18" charset="0"/>
                <a:cs typeface="Times New Roman" pitchFamily="18" charset="0"/>
              </a:rPr>
              <a:t/>
            </a:r>
            <a:br>
              <a:rPr lang="fr-FR" sz="2400" b="0" dirty="0" smtClean="0">
                <a:latin typeface="Times New Roman" pitchFamily="18" charset="0"/>
                <a:cs typeface="Times New Roman" pitchFamily="18" charset="0"/>
              </a:rPr>
            </a:br>
            <a:r>
              <a:rPr lang="fr-FR" sz="2400" dirty="0"/>
              <a:t> </a:t>
            </a:r>
            <a:r>
              <a:rPr lang="fr-FR" sz="2400" dirty="0" smtClean="0"/>
              <a:t>   </a:t>
            </a:r>
            <a:r>
              <a:rPr lang="fr-FR" sz="2400" b="0" dirty="0" smtClean="0"/>
              <a:t>- </a:t>
            </a:r>
            <a:r>
              <a:rPr lang="fr-FR" sz="2400" b="0" dirty="0" err="1" smtClean="0">
                <a:latin typeface="Times New Roman" pitchFamily="18" charset="0"/>
                <a:cs typeface="Times New Roman" pitchFamily="18" charset="0"/>
              </a:rPr>
              <a:t>Nếu</a:t>
            </a:r>
            <a:r>
              <a:rPr lang="fr-FR" sz="2400" b="0" dirty="0" smtClean="0">
                <a:latin typeface="Times New Roman" pitchFamily="18" charset="0"/>
                <a:cs typeface="Times New Roman" pitchFamily="18" charset="0"/>
              </a:rPr>
              <a:t> </a:t>
            </a:r>
            <a:r>
              <a:rPr lang="fr-FR" sz="2400" b="0" dirty="0" err="1">
                <a:latin typeface="Times New Roman" pitchFamily="18" charset="0"/>
                <a:cs typeface="Times New Roman" pitchFamily="18" charset="0"/>
              </a:rPr>
              <a:t>tác</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dụng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của</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tiếng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ồn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lặp</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lại</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nhiều</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lần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thính</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giác</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không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còn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khẳ</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năng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phục</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hồi</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về</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trạng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thái</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bình</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thường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Sau</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một</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thời</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gian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dài</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sẽ</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phát</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triển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thành</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các</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bệnh</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nặng</a:t>
            </a:r>
            <a:r>
              <a:rPr lang="fr-FR" sz="2400" b="0" dirty="0">
                <a:latin typeface="Times New Roman" pitchFamily="18" charset="0"/>
                <a:cs typeface="Times New Roman" pitchFamily="18" charset="0"/>
              </a:rPr>
              <a:t> tai </a:t>
            </a:r>
            <a:r>
              <a:rPr lang="fr-FR" sz="2400" b="0" dirty="0" err="1">
                <a:latin typeface="Times New Roman" pitchFamily="18" charset="0"/>
                <a:cs typeface="Times New Roman" pitchFamily="18" charset="0"/>
              </a:rPr>
              <a:t>và</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điếc</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Đối</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với</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âm</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tần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số</a:t>
            </a:r>
            <a:r>
              <a:rPr lang="fr-FR" sz="2400" b="0" dirty="0">
                <a:latin typeface="Times New Roman" pitchFamily="18" charset="0"/>
                <a:cs typeface="Times New Roman" pitchFamily="18" charset="0"/>
              </a:rPr>
              <a:t> 2000- 4000Hz, </a:t>
            </a:r>
            <a:r>
              <a:rPr lang="fr-FR" sz="2400" b="0" dirty="0" err="1">
                <a:latin typeface="Times New Roman" pitchFamily="18" charset="0"/>
                <a:cs typeface="Times New Roman" pitchFamily="18" charset="0"/>
              </a:rPr>
              <a:t>tác</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dụng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mệt</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mỏi</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sẽ</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bắt</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đầu</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từ</a:t>
            </a:r>
            <a:r>
              <a:rPr lang="fr-FR" sz="2400" b="0" dirty="0">
                <a:latin typeface="Times New Roman" pitchFamily="18" charset="0"/>
                <a:cs typeface="Times New Roman" pitchFamily="18" charset="0"/>
              </a:rPr>
              <a:t> 80 dB, </a:t>
            </a:r>
            <a:r>
              <a:rPr lang="fr-FR" sz="2400" b="0" dirty="0" err="1">
                <a:latin typeface="Times New Roman" pitchFamily="18" charset="0"/>
                <a:cs typeface="Times New Roman" pitchFamily="18" charset="0"/>
              </a:rPr>
              <a:t>đối</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với</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âm</a:t>
            </a:r>
            <a:r>
              <a:rPr lang="fr-FR" sz="2400" b="0" dirty="0">
                <a:latin typeface="Times New Roman" pitchFamily="18" charset="0"/>
                <a:cs typeface="Times New Roman" pitchFamily="18" charset="0"/>
              </a:rPr>
              <a:t> 5000- 6000Hz </a:t>
            </a:r>
            <a:r>
              <a:rPr lang="fr-FR" sz="2400" b="0" dirty="0" err="1">
                <a:latin typeface="Times New Roman" pitchFamily="18" charset="0"/>
                <a:cs typeface="Times New Roman" pitchFamily="18" charset="0"/>
              </a:rPr>
              <a:t>từ</a:t>
            </a:r>
            <a:r>
              <a:rPr lang="fr-FR" sz="2400" b="0" dirty="0">
                <a:latin typeface="Times New Roman" pitchFamily="18" charset="0"/>
                <a:cs typeface="Times New Roman" pitchFamily="18" charset="0"/>
              </a:rPr>
              <a:t>  </a:t>
            </a:r>
            <a:r>
              <a:rPr lang="fr-FR" sz="2400" b="0" dirty="0" smtClean="0">
                <a:latin typeface="Times New Roman" pitchFamily="18" charset="0"/>
                <a:cs typeface="Times New Roman" pitchFamily="18" charset="0"/>
              </a:rPr>
              <a:t>60dB.</a:t>
            </a:r>
            <a:br>
              <a:rPr lang="fr-FR" sz="2400" b="0" dirty="0" smtClean="0">
                <a:latin typeface="Times New Roman" pitchFamily="18" charset="0"/>
                <a:cs typeface="Times New Roman" pitchFamily="18" charset="0"/>
              </a:rPr>
            </a:br>
            <a:r>
              <a:rPr lang="fr-FR" sz="2400" b="0" dirty="0" smtClean="0">
                <a:latin typeface="Times New Roman" pitchFamily="18" charset="0"/>
                <a:cs typeface="Times New Roman" pitchFamily="18" charset="0"/>
              </a:rPr>
              <a:t/>
            </a:r>
            <a:br>
              <a:rPr lang="fr-FR" sz="2400" b="0" dirty="0" smtClean="0">
                <a:latin typeface="Times New Roman" pitchFamily="18" charset="0"/>
                <a:cs typeface="Times New Roman" pitchFamily="18" charset="0"/>
              </a:rPr>
            </a:br>
            <a:r>
              <a:rPr lang="fr-FR" sz="2400" dirty="0"/>
              <a:t> </a:t>
            </a:r>
            <a:r>
              <a:rPr lang="fr-FR" sz="2400" dirty="0" smtClean="0"/>
              <a:t>  </a:t>
            </a:r>
            <a:r>
              <a:rPr lang="fr-FR" sz="2400" b="0" dirty="0" smtClean="0"/>
              <a:t> - </a:t>
            </a:r>
            <a:r>
              <a:rPr lang="fr-FR" sz="2400" b="0" dirty="0" err="1" smtClean="0">
                <a:latin typeface="Times New Roman" pitchFamily="18" charset="0"/>
                <a:cs typeface="Times New Roman" pitchFamily="18" charset="0"/>
              </a:rPr>
              <a:t>Độ</a:t>
            </a:r>
            <a:r>
              <a:rPr lang="fr-FR" sz="2400" b="0" dirty="0" smtClean="0">
                <a:latin typeface="Times New Roman" pitchFamily="18" charset="0"/>
                <a:cs typeface="Times New Roman" pitchFamily="18" charset="0"/>
              </a:rPr>
              <a:t> </a:t>
            </a:r>
            <a:r>
              <a:rPr lang="fr-FR" sz="2400" b="0" dirty="0" err="1">
                <a:latin typeface="Times New Roman" pitchFamily="18" charset="0"/>
                <a:cs typeface="Times New Roman" pitchFamily="18" charset="0"/>
              </a:rPr>
              <a:t>giảm</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thính</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của</a:t>
            </a:r>
            <a:r>
              <a:rPr lang="fr-FR" sz="2400" b="0" dirty="0">
                <a:latin typeface="Times New Roman" pitchFamily="18" charset="0"/>
                <a:cs typeface="Times New Roman" pitchFamily="18" charset="0"/>
              </a:rPr>
              <a:t> tai </a:t>
            </a:r>
            <a:r>
              <a:rPr lang="fr-FR" sz="2400" b="0" dirty="0" err="1">
                <a:latin typeface="Times New Roman" pitchFamily="18" charset="0"/>
                <a:cs typeface="Times New Roman" pitchFamily="18" charset="0"/>
              </a:rPr>
              <a:t>tỉ</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lệ</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thuận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với</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thời</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gian</a:t>
            </a:r>
            <a:r>
              <a:rPr lang="fr-FR" sz="2400" b="0" dirty="0">
                <a:latin typeface="Times New Roman" pitchFamily="18" charset="0"/>
                <a:cs typeface="Times New Roman" pitchFamily="18" charset="0"/>
              </a:rPr>
              <a:t> là </a:t>
            </a:r>
            <a:r>
              <a:rPr lang="fr-FR" sz="2400" b="0" dirty="0" err="1">
                <a:latin typeface="Times New Roman" pitchFamily="18" charset="0"/>
                <a:cs typeface="Times New Roman" pitchFamily="18" charset="0"/>
              </a:rPr>
              <a:t>việc</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trong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tiếng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ồn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Mức</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ồn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càng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cao</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tốc</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độ</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giảm</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thính</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càng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nhanh</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Tuy</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nhiên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điều</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này</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còn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phụ</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thuộc</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vào</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độ</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nhạy</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cảm</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riêng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của</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từng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người</a:t>
            </a:r>
            <a:r>
              <a:rPr lang="en-US" sz="2400" dirty="0"/>
              <a:t/>
            </a:r>
            <a:br>
              <a:rPr lang="en-US" sz="2400" dirty="0"/>
            </a:br>
            <a:endParaRPr lang="en-US" sz="2400" b="0" dirty="0">
              <a:latin typeface="Times New Roman" pitchFamily="18" charset="0"/>
              <a:cs typeface="Times New Roman" pitchFamily="18" charset="0"/>
            </a:endParaRPr>
          </a:p>
        </p:txBody>
      </p:sp>
    </p:spTree>
    <p:extLst>
      <p:ext uri="{BB962C8B-B14F-4D97-AF65-F5344CB8AC3E}">
        <p14:creationId xmlns:p14="http://schemas.microsoft.com/office/powerpoint/2010/main" val="336741092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lide Number Placeholder 4"/>
          <p:cNvSpPr>
            <a:spLocks noGrp="1"/>
          </p:cNvSpPr>
          <p:nvPr>
            <p:ph type="sldNum" sz="quarter" idx="12"/>
          </p:nvPr>
        </p:nvSpPr>
        <p:spPr/>
        <p:txBody>
          <a:bodyPr/>
          <a:lstStyle/>
          <a:p>
            <a:fld id="{6AE33F9F-2A26-4466-A824-F561F90E72A6}" type="slidenum">
              <a:rPr lang="en-US"/>
              <a:pPr/>
              <a:t>11</a:t>
            </a:fld>
            <a:endParaRPr lang="en-US"/>
          </a:p>
        </p:txBody>
      </p:sp>
      <p:sp>
        <p:nvSpPr>
          <p:cNvPr id="56322" name="Rectangle 2"/>
          <p:cNvSpPr>
            <a:spLocks noGrp="1" noChangeArrowheads="1"/>
          </p:cNvSpPr>
          <p:nvPr>
            <p:ph type="title"/>
          </p:nvPr>
        </p:nvSpPr>
        <p:spPr>
          <a:xfrm>
            <a:off x="457200" y="228600"/>
            <a:ext cx="8686800" cy="6096000"/>
          </a:xfrm>
        </p:spPr>
        <p:txBody>
          <a:bodyPr/>
          <a:lstStyle/>
          <a:p>
            <a:pPr algn="l"/>
            <a:r>
              <a:rPr lang="fr-FR" sz="2400" b="0" i="1" dirty="0">
                <a:latin typeface="Times New Roman" pitchFamily="18" charset="0"/>
                <a:cs typeface="Times New Roman" pitchFamily="18" charset="0"/>
              </a:rPr>
              <a:t>*</a:t>
            </a:r>
            <a:r>
              <a:rPr lang="fr-FR" i="1" dirty="0"/>
              <a:t> </a:t>
            </a:r>
            <a:r>
              <a:rPr lang="fr-FR" sz="2400" b="0" i="1" dirty="0" err="1">
                <a:latin typeface="Times New Roman" pitchFamily="18" charset="0"/>
                <a:cs typeface="Times New Roman" pitchFamily="18" charset="0"/>
              </a:rPr>
              <a:t>Tiếng</a:t>
            </a:r>
            <a:r>
              <a:rPr lang="fr-FR" sz="2400" b="0" i="1" dirty="0">
                <a:latin typeface="Times New Roman" pitchFamily="18" charset="0"/>
                <a:cs typeface="Times New Roman" pitchFamily="18" charset="0"/>
              </a:rPr>
              <a:t> </a:t>
            </a:r>
            <a:r>
              <a:rPr lang="fr-FR" sz="2400" b="0" i="1" dirty="0" err="1">
                <a:latin typeface="Times New Roman" pitchFamily="18" charset="0"/>
                <a:cs typeface="Times New Roman" pitchFamily="18" charset="0"/>
              </a:rPr>
              <a:t>ồn</a:t>
            </a:r>
            <a:r>
              <a:rPr lang="fr-FR" sz="2400" b="0" i="1" dirty="0">
                <a:latin typeface="Times New Roman" pitchFamily="18" charset="0"/>
                <a:cs typeface="Times New Roman" pitchFamily="18" charset="0"/>
              </a:rPr>
              <a:t> </a:t>
            </a:r>
            <a:r>
              <a:rPr lang="fr-FR" sz="2400" b="0" i="1" dirty="0" err="1">
                <a:latin typeface="Times New Roman" pitchFamily="18" charset="0"/>
                <a:cs typeface="Times New Roman" pitchFamily="18" charset="0"/>
              </a:rPr>
              <a:t>còn</a:t>
            </a:r>
            <a:r>
              <a:rPr lang="fr-FR" sz="2400" b="0" i="1" dirty="0">
                <a:latin typeface="Times New Roman" pitchFamily="18" charset="0"/>
                <a:cs typeface="Times New Roman" pitchFamily="18" charset="0"/>
              </a:rPr>
              <a:t> </a:t>
            </a:r>
            <a:r>
              <a:rPr lang="fr-FR" sz="2400" b="0" i="1" dirty="0" err="1">
                <a:latin typeface="Times New Roman" pitchFamily="18" charset="0"/>
                <a:cs typeface="Times New Roman" pitchFamily="18" charset="0"/>
              </a:rPr>
              <a:t>ảnh</a:t>
            </a:r>
            <a:r>
              <a:rPr lang="fr-FR" sz="2400" b="0" i="1" dirty="0">
                <a:latin typeface="Times New Roman" pitchFamily="18" charset="0"/>
                <a:cs typeface="Times New Roman" pitchFamily="18" charset="0"/>
              </a:rPr>
              <a:t> </a:t>
            </a:r>
            <a:r>
              <a:rPr lang="fr-FR" sz="2400" b="0" i="1" dirty="0" err="1">
                <a:latin typeface="Times New Roman" pitchFamily="18" charset="0"/>
                <a:cs typeface="Times New Roman" pitchFamily="18" charset="0"/>
              </a:rPr>
              <a:t>hưởng</a:t>
            </a:r>
            <a:r>
              <a:rPr lang="fr-FR" sz="2400" b="0" i="1" dirty="0">
                <a:latin typeface="Times New Roman" pitchFamily="18" charset="0"/>
                <a:cs typeface="Times New Roman" pitchFamily="18" charset="0"/>
              </a:rPr>
              <a:t> </a:t>
            </a:r>
            <a:r>
              <a:rPr lang="fr-FR" sz="2400" b="0" i="1" dirty="0" err="1">
                <a:latin typeface="Times New Roman" pitchFamily="18" charset="0"/>
                <a:cs typeface="Times New Roman" pitchFamily="18" charset="0"/>
              </a:rPr>
              <a:t>tới</a:t>
            </a:r>
            <a:r>
              <a:rPr lang="fr-FR" sz="2400" b="0" i="1" dirty="0">
                <a:latin typeface="Times New Roman" pitchFamily="18" charset="0"/>
                <a:cs typeface="Times New Roman" pitchFamily="18" charset="0"/>
              </a:rPr>
              <a:t> </a:t>
            </a:r>
            <a:r>
              <a:rPr lang="fr-FR" sz="2400" b="0" i="1" dirty="0" err="1">
                <a:latin typeface="Times New Roman" pitchFamily="18" charset="0"/>
                <a:cs typeface="Times New Roman" pitchFamily="18" charset="0"/>
              </a:rPr>
              <a:t>cơ</a:t>
            </a:r>
            <a:r>
              <a:rPr lang="fr-FR" sz="2400" b="0" i="1" dirty="0">
                <a:latin typeface="Times New Roman" pitchFamily="18" charset="0"/>
                <a:cs typeface="Times New Roman" pitchFamily="18" charset="0"/>
              </a:rPr>
              <a:t> </a:t>
            </a:r>
            <a:r>
              <a:rPr lang="fr-FR" sz="2400" b="0" i="1" dirty="0" err="1">
                <a:latin typeface="Times New Roman" pitchFamily="18" charset="0"/>
                <a:cs typeface="Times New Roman" pitchFamily="18" charset="0"/>
              </a:rPr>
              <a:t>quan</a:t>
            </a:r>
            <a:r>
              <a:rPr lang="fr-FR" sz="2400" b="0" i="1" dirty="0">
                <a:latin typeface="Times New Roman" pitchFamily="18" charset="0"/>
                <a:cs typeface="Times New Roman" pitchFamily="18" charset="0"/>
              </a:rPr>
              <a:t> </a:t>
            </a:r>
            <a:r>
              <a:rPr lang="fr-FR" sz="2400" b="0" i="1" dirty="0" err="1">
                <a:latin typeface="Times New Roman" pitchFamily="18" charset="0"/>
                <a:cs typeface="Times New Roman" pitchFamily="18" charset="0"/>
              </a:rPr>
              <a:t>thính</a:t>
            </a:r>
            <a:r>
              <a:rPr lang="fr-FR" sz="2400" b="0" i="1" dirty="0">
                <a:latin typeface="Times New Roman" pitchFamily="18" charset="0"/>
                <a:cs typeface="Times New Roman" pitchFamily="18" charset="0"/>
              </a:rPr>
              <a:t> </a:t>
            </a:r>
            <a:r>
              <a:rPr lang="fr-FR" sz="2400" b="0" i="1" dirty="0" err="1">
                <a:latin typeface="Times New Roman" pitchFamily="18" charset="0"/>
                <a:cs typeface="Times New Roman" pitchFamily="18" charset="0"/>
              </a:rPr>
              <a:t>giác</a:t>
            </a:r>
            <a:r>
              <a:rPr lang="fr-FR" sz="2400" b="0" i="1" dirty="0">
                <a:latin typeface="Times New Roman" pitchFamily="18" charset="0"/>
                <a:cs typeface="Times New Roman" pitchFamily="18" charset="0"/>
              </a:rPr>
              <a:t> </a:t>
            </a:r>
            <a:r>
              <a:rPr lang="fr-FR" sz="2400" b="0" i="1" dirty="0" err="1">
                <a:latin typeface="Times New Roman" pitchFamily="18" charset="0"/>
                <a:cs typeface="Times New Roman" pitchFamily="18" charset="0"/>
              </a:rPr>
              <a:t>khác</a:t>
            </a:r>
            <a:r>
              <a:rPr lang="fr-FR" sz="2400" b="0" i="1" dirty="0" smtClean="0">
                <a:latin typeface="Times New Roman" pitchFamily="18" charset="0"/>
                <a:cs typeface="Times New Roman" pitchFamily="18" charset="0"/>
              </a:rPr>
              <a:t>.</a:t>
            </a:r>
            <a:br>
              <a:rPr lang="fr-FR" sz="2400" b="0" i="1" dirty="0" smtClean="0">
                <a:latin typeface="Times New Roman" pitchFamily="18" charset="0"/>
                <a:cs typeface="Times New Roman" pitchFamily="18" charset="0"/>
              </a:rPr>
            </a:br>
            <a:r>
              <a:rPr lang="fr-FR" sz="2400" b="0" dirty="0">
                <a:latin typeface="Times New Roman" pitchFamily="18" charset="0"/>
                <a:cs typeface="Times New Roman" pitchFamily="18" charset="0"/>
              </a:rPr>
              <a:t>  </a:t>
            </a:r>
            <a:r>
              <a:rPr lang="fr-FR" sz="2400" b="0" dirty="0" smtClean="0">
                <a:latin typeface="Times New Roman" pitchFamily="18" charset="0"/>
                <a:cs typeface="Times New Roman" pitchFamily="18" charset="0"/>
              </a:rPr>
              <a:t>   - </a:t>
            </a:r>
            <a:r>
              <a:rPr lang="fr-FR" sz="2400" b="0" dirty="0" err="1" smtClean="0">
                <a:latin typeface="Times New Roman" pitchFamily="18" charset="0"/>
                <a:cs typeface="Times New Roman" pitchFamily="18" charset="0"/>
              </a:rPr>
              <a:t>Dưới</a:t>
            </a:r>
            <a:r>
              <a:rPr lang="fr-FR" sz="2400" b="0" dirty="0" smtClean="0">
                <a:latin typeface="Times New Roman" pitchFamily="18" charset="0"/>
                <a:cs typeface="Times New Roman" pitchFamily="18" charset="0"/>
              </a:rPr>
              <a:t> </a:t>
            </a:r>
            <a:r>
              <a:rPr lang="fr-FR" sz="2400" b="0" dirty="0" err="1">
                <a:latin typeface="Times New Roman" pitchFamily="18" charset="0"/>
                <a:cs typeface="Times New Roman" pitchFamily="18" charset="0"/>
              </a:rPr>
              <a:t>tác</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dụng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của</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tiếng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ồn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trong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cơ</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thể</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người</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xảy</a:t>
            </a:r>
            <a:r>
              <a:rPr lang="fr-FR" sz="2400" b="0" dirty="0">
                <a:latin typeface="Times New Roman" pitchFamily="18" charset="0"/>
                <a:cs typeface="Times New Roman" pitchFamily="18" charset="0"/>
              </a:rPr>
              <a:t> ra </a:t>
            </a:r>
            <a:r>
              <a:rPr lang="fr-FR" sz="2400" b="0" dirty="0" err="1">
                <a:latin typeface="Times New Roman" pitchFamily="18" charset="0"/>
                <a:cs typeface="Times New Roman" pitchFamily="18" charset="0"/>
              </a:rPr>
              <a:t>một</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loạt</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thay</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đổi</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biểu</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hiện</a:t>
            </a:r>
            <a:r>
              <a:rPr lang="fr-FR" sz="2400" b="0" dirty="0">
                <a:latin typeface="Times New Roman" pitchFamily="18" charset="0"/>
                <a:cs typeface="Times New Roman" pitchFamily="18" charset="0"/>
              </a:rPr>
              <a:t> qua </a:t>
            </a:r>
            <a:r>
              <a:rPr lang="fr-FR" sz="2400" b="0" dirty="0" err="1">
                <a:latin typeface="Times New Roman" pitchFamily="18" charset="0"/>
                <a:cs typeface="Times New Roman" pitchFamily="18" charset="0"/>
              </a:rPr>
              <a:t>sự</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rối</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loạn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trạng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thái</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bìnhthường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của</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hệ</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thống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thần</a:t>
            </a:r>
            <a:r>
              <a:rPr lang="fr-FR" sz="2400" b="0" dirty="0">
                <a:latin typeface="Times New Roman" pitchFamily="18" charset="0"/>
                <a:cs typeface="Times New Roman" pitchFamily="18" charset="0"/>
              </a:rPr>
              <a:t> </a:t>
            </a:r>
            <a:r>
              <a:rPr lang="fr-FR" sz="2400" b="0" dirty="0" err="1" smtClean="0">
                <a:latin typeface="Times New Roman" pitchFamily="18" charset="0"/>
                <a:cs typeface="Times New Roman" pitchFamily="18" charset="0"/>
              </a:rPr>
              <a:t>kinh</a:t>
            </a:r>
            <a:r>
              <a:rPr lang="fr-FR" sz="2400" b="0" dirty="0" smtClean="0">
                <a:latin typeface="Times New Roman" pitchFamily="18" charset="0"/>
                <a:cs typeface="Times New Roman" pitchFamily="18" charset="0"/>
              </a:rPr>
              <a:t>.</a:t>
            </a:r>
            <a:br>
              <a:rPr lang="fr-FR" sz="2400" b="0" dirty="0" smtClean="0">
                <a:latin typeface="Times New Roman" pitchFamily="18" charset="0"/>
                <a:cs typeface="Times New Roman" pitchFamily="18" charset="0"/>
              </a:rPr>
            </a:br>
            <a:r>
              <a:rPr lang="en-US" sz="2400" b="0" dirty="0">
                <a:latin typeface="Times New Roman" pitchFamily="18" charset="0"/>
                <a:cs typeface="Times New Roman" pitchFamily="18" charset="0"/>
              </a:rPr>
              <a:t/>
            </a:r>
            <a:br>
              <a:rPr lang="en-US" sz="2400" b="0" dirty="0">
                <a:latin typeface="Times New Roman" pitchFamily="18" charset="0"/>
                <a:cs typeface="Times New Roman" pitchFamily="18" charset="0"/>
              </a:rPr>
            </a:br>
            <a:r>
              <a:rPr lang="en-US" sz="2400" b="0" dirty="0" smtClean="0">
                <a:latin typeface="Times New Roman" pitchFamily="18" charset="0"/>
                <a:cs typeface="Times New Roman" pitchFamily="18" charset="0"/>
              </a:rPr>
              <a:t>    - </a:t>
            </a:r>
            <a:r>
              <a:rPr lang="fr-FR" sz="2400" b="0" dirty="0" err="1" smtClean="0">
                <a:latin typeface="Times New Roman" pitchFamily="18" charset="0"/>
                <a:cs typeface="Times New Roman" pitchFamily="18" charset="0"/>
              </a:rPr>
              <a:t>Tiếng</a:t>
            </a:r>
            <a:r>
              <a:rPr lang="fr-FR" sz="2400" b="0" dirty="0" smtClean="0">
                <a:latin typeface="Times New Roman" pitchFamily="18" charset="0"/>
                <a:cs typeface="Times New Roman" pitchFamily="18" charset="0"/>
              </a:rPr>
              <a:t> </a:t>
            </a:r>
            <a:r>
              <a:rPr lang="fr-FR" sz="2400" b="0" dirty="0" err="1">
                <a:latin typeface="Times New Roman" pitchFamily="18" charset="0"/>
                <a:cs typeface="Times New Roman" pitchFamily="18" charset="0"/>
              </a:rPr>
              <a:t>ồn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ngay</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cả</a:t>
            </a:r>
            <a:r>
              <a:rPr lang="fr-FR" sz="2400" b="0" dirty="0">
                <a:latin typeface="Times New Roman" pitchFamily="18" charset="0"/>
                <a:cs typeface="Times New Roman" pitchFamily="18" charset="0"/>
              </a:rPr>
              <a:t> khi </a:t>
            </a:r>
            <a:r>
              <a:rPr lang="fr-FR" sz="2400" b="0" dirty="0" err="1">
                <a:latin typeface="Times New Roman" pitchFamily="18" charset="0"/>
                <a:cs typeface="Times New Roman" pitchFamily="18" charset="0"/>
              </a:rPr>
              <a:t>không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đáng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kể</a:t>
            </a:r>
            <a:r>
              <a:rPr lang="fr-FR" sz="2400" b="0" dirty="0">
                <a:latin typeface="Times New Roman" pitchFamily="18" charset="0"/>
                <a:cs typeface="Times New Roman" pitchFamily="18" charset="0"/>
              </a:rPr>
              <a:t> ( ở </a:t>
            </a:r>
            <a:r>
              <a:rPr lang="fr-FR" sz="2400" b="0" dirty="0" err="1">
                <a:latin typeface="Times New Roman" pitchFamily="18" charset="0"/>
                <a:cs typeface="Times New Roman" pitchFamily="18" charset="0"/>
              </a:rPr>
              <a:t>mức</a:t>
            </a:r>
            <a:r>
              <a:rPr lang="fr-FR" sz="2400" b="0" dirty="0">
                <a:latin typeface="Times New Roman" pitchFamily="18" charset="0"/>
                <a:cs typeface="Times New Roman" pitchFamily="18" charset="0"/>
              </a:rPr>
              <a:t> 50-70dB) </a:t>
            </a:r>
            <a:r>
              <a:rPr lang="fr-FR" sz="2400" b="0" dirty="0" err="1">
                <a:latin typeface="Times New Roman" pitchFamily="18" charset="0"/>
                <a:cs typeface="Times New Roman" pitchFamily="18" charset="0"/>
              </a:rPr>
              <a:t>cũng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tạo</a:t>
            </a:r>
            <a:r>
              <a:rPr lang="fr-FR" sz="2400" b="0" dirty="0">
                <a:latin typeface="Times New Roman" pitchFamily="18" charset="0"/>
                <a:cs typeface="Times New Roman" pitchFamily="18" charset="0"/>
              </a:rPr>
              <a:t> ra </a:t>
            </a:r>
            <a:r>
              <a:rPr lang="fr-FR" sz="2400" b="0" dirty="0" err="1">
                <a:latin typeface="Times New Roman" pitchFamily="18" charset="0"/>
                <a:cs typeface="Times New Roman" pitchFamily="18" charset="0"/>
              </a:rPr>
              <a:t>một</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tải</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trọng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đáng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kể</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lên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hệ</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thống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thần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kinh</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đặc</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biệt</a:t>
            </a:r>
            <a:r>
              <a:rPr lang="fr-FR" sz="2400" b="0" dirty="0">
                <a:latin typeface="Times New Roman" pitchFamily="18" charset="0"/>
                <a:cs typeface="Times New Roman" pitchFamily="18" charset="0"/>
              </a:rPr>
              <a:t> là </a:t>
            </a:r>
            <a:r>
              <a:rPr lang="fr-FR" sz="2400" b="0" dirty="0" err="1">
                <a:latin typeface="Times New Roman" pitchFamily="18" charset="0"/>
                <a:cs typeface="Times New Roman" pitchFamily="18" charset="0"/>
              </a:rPr>
              <a:t>người</a:t>
            </a:r>
            <a:r>
              <a:rPr lang="fr-FR" sz="2400" b="0" dirty="0">
                <a:latin typeface="Times New Roman" pitchFamily="18" charset="0"/>
                <a:cs typeface="Times New Roman" pitchFamily="18" charset="0"/>
              </a:rPr>
              <a:t> lao </a:t>
            </a:r>
            <a:r>
              <a:rPr lang="fr-FR" sz="2400" b="0" dirty="0" err="1">
                <a:latin typeface="Times New Roman" pitchFamily="18" charset="0"/>
                <a:cs typeface="Times New Roman" pitchFamily="18" charset="0"/>
              </a:rPr>
              <a:t>động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trí</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óc</a:t>
            </a:r>
            <a:r>
              <a:rPr lang="fr-FR" sz="2400" b="0" dirty="0" smtClean="0">
                <a:latin typeface="Times New Roman" pitchFamily="18" charset="0"/>
                <a:cs typeface="Times New Roman" pitchFamily="18" charset="0"/>
              </a:rPr>
              <a:t>.</a:t>
            </a:r>
            <a:br>
              <a:rPr lang="fr-FR" sz="2400" b="0" dirty="0" smtClean="0">
                <a:latin typeface="Times New Roman" pitchFamily="18" charset="0"/>
                <a:cs typeface="Times New Roman" pitchFamily="18" charset="0"/>
              </a:rPr>
            </a:br>
            <a:r>
              <a:rPr lang="en-US" sz="2400" b="0" dirty="0">
                <a:latin typeface="Times New Roman" pitchFamily="18" charset="0"/>
                <a:cs typeface="Times New Roman" pitchFamily="18" charset="0"/>
              </a:rPr>
              <a:t/>
            </a:r>
            <a:br>
              <a:rPr lang="en-US" sz="2400" b="0" dirty="0">
                <a:latin typeface="Times New Roman" pitchFamily="18" charset="0"/>
                <a:cs typeface="Times New Roman" pitchFamily="18" charset="0"/>
              </a:rPr>
            </a:br>
            <a:r>
              <a:rPr lang="en-US" sz="2400" b="0" dirty="0" smtClean="0">
                <a:latin typeface="Times New Roman" pitchFamily="18" charset="0"/>
                <a:cs typeface="Times New Roman" pitchFamily="18" charset="0"/>
              </a:rPr>
              <a:t>    - </a:t>
            </a:r>
            <a:r>
              <a:rPr lang="fr-FR" sz="2400" b="0" dirty="0" err="1" smtClean="0">
                <a:latin typeface="Times New Roman" pitchFamily="18" charset="0"/>
                <a:cs typeface="Times New Roman" pitchFamily="18" charset="0"/>
              </a:rPr>
              <a:t>Tiếng</a:t>
            </a:r>
            <a:r>
              <a:rPr lang="fr-FR" sz="2400" b="0" dirty="0" smtClean="0">
                <a:latin typeface="Times New Roman" pitchFamily="18" charset="0"/>
                <a:cs typeface="Times New Roman" pitchFamily="18" charset="0"/>
              </a:rPr>
              <a:t> </a:t>
            </a:r>
            <a:r>
              <a:rPr lang="fr-FR" sz="2400" b="0" dirty="0" err="1">
                <a:latin typeface="Times New Roman" pitchFamily="18" charset="0"/>
                <a:cs typeface="Times New Roman" pitchFamily="18" charset="0"/>
              </a:rPr>
              <a:t>ồn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cũng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gây</a:t>
            </a:r>
            <a:r>
              <a:rPr lang="fr-FR" sz="2400" b="0" dirty="0">
                <a:latin typeface="Times New Roman" pitchFamily="18" charset="0"/>
                <a:cs typeface="Times New Roman" pitchFamily="18" charset="0"/>
              </a:rPr>
              <a:t> ra </a:t>
            </a:r>
            <a:r>
              <a:rPr lang="fr-FR" sz="2400" b="0" dirty="0" err="1">
                <a:latin typeface="Times New Roman" pitchFamily="18" charset="0"/>
                <a:cs typeface="Times New Roman" pitchFamily="18" charset="0"/>
              </a:rPr>
              <a:t>những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thay</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đôi</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trong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hệ</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thống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tim</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mạch</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kèm</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theo</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sự</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rối</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loạn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trương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lực</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bình</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thường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của</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mạch</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máu</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và</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rối</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loạn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nhịp</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tim</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Những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người</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làm</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việc</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lâu</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trong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môi</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trường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ồn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thường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bị</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đau</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dạ</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dày</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và</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cao</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huyết</a:t>
            </a:r>
            <a:r>
              <a:rPr lang="fr-FR" sz="2400" b="0" dirty="0">
                <a:latin typeface="Times New Roman" pitchFamily="18" charset="0"/>
                <a:cs typeface="Times New Roman" pitchFamily="18" charset="0"/>
              </a:rPr>
              <a:t> </a:t>
            </a:r>
            <a:r>
              <a:rPr lang="fr-FR" sz="2400" b="0" dirty="0" err="1" smtClean="0">
                <a:latin typeface="Times New Roman" pitchFamily="18" charset="0"/>
                <a:cs typeface="Times New Roman" pitchFamily="18" charset="0"/>
              </a:rPr>
              <a:t>áp</a:t>
            </a:r>
            <a:r>
              <a:rPr lang="fr-FR" sz="2400" b="0" dirty="0" smtClean="0">
                <a:latin typeface="Times New Roman" pitchFamily="18" charset="0"/>
                <a:cs typeface="Times New Roman" pitchFamily="18" charset="0"/>
              </a:rPr>
              <a:t>.</a:t>
            </a:r>
            <a:r>
              <a:rPr lang="en-US" sz="2400" b="0" dirty="0">
                <a:latin typeface="Times New Roman" pitchFamily="18" charset="0"/>
                <a:cs typeface="Times New Roman" pitchFamily="18" charset="0"/>
              </a:rPr>
              <a:t/>
            </a:r>
            <a:br>
              <a:rPr lang="en-US" sz="2400" b="0" dirty="0">
                <a:latin typeface="Times New Roman" pitchFamily="18" charset="0"/>
                <a:cs typeface="Times New Roman" pitchFamily="18" charset="0"/>
              </a:rPr>
            </a:br>
            <a:r>
              <a:rPr lang="en-US" sz="2400" dirty="0"/>
              <a:t/>
            </a:r>
            <a:br>
              <a:rPr lang="en-US" sz="2400" dirty="0"/>
            </a:br>
            <a:endParaRPr lang="en-US" sz="2400" b="0" dirty="0">
              <a:latin typeface="Times New Roman" pitchFamily="18" charset="0"/>
              <a:cs typeface="Times New Roman" pitchFamily="18" charset="0"/>
            </a:endParaRPr>
          </a:p>
        </p:txBody>
      </p:sp>
    </p:spTree>
    <p:extLst>
      <p:ext uri="{BB962C8B-B14F-4D97-AF65-F5344CB8AC3E}">
        <p14:creationId xmlns:p14="http://schemas.microsoft.com/office/powerpoint/2010/main" val="193161283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lide Number Placeholder 4"/>
          <p:cNvSpPr>
            <a:spLocks noGrp="1"/>
          </p:cNvSpPr>
          <p:nvPr>
            <p:ph type="sldNum" sz="quarter" idx="12"/>
          </p:nvPr>
        </p:nvSpPr>
        <p:spPr/>
        <p:txBody>
          <a:bodyPr/>
          <a:lstStyle/>
          <a:p>
            <a:fld id="{7E001B02-7610-41D5-8BEA-34BAF96A5D49}" type="slidenum">
              <a:rPr lang="en-US"/>
              <a:pPr/>
              <a:t>12</a:t>
            </a:fld>
            <a:endParaRPr lang="en-US"/>
          </a:p>
        </p:txBody>
      </p:sp>
      <p:sp>
        <p:nvSpPr>
          <p:cNvPr id="57346" name="Rectangle 2"/>
          <p:cNvSpPr>
            <a:spLocks noGrp="1" noChangeArrowheads="1"/>
          </p:cNvSpPr>
          <p:nvPr>
            <p:ph type="title"/>
          </p:nvPr>
        </p:nvSpPr>
        <p:spPr>
          <a:xfrm>
            <a:off x="457200" y="406400"/>
            <a:ext cx="8229600" cy="6680200"/>
          </a:xfrm>
        </p:spPr>
        <p:txBody>
          <a:bodyPr/>
          <a:lstStyle/>
          <a:p>
            <a:pPr algn="l"/>
            <a:r>
              <a:rPr lang="fr-FR" sz="2400" b="0" dirty="0" smtClean="0">
                <a:latin typeface="Times New Roman" pitchFamily="18" charset="0"/>
                <a:cs typeface="Times New Roman" pitchFamily="18" charset="0"/>
              </a:rPr>
              <a:t/>
            </a:r>
            <a:br>
              <a:rPr lang="fr-FR" sz="2400" b="0" dirty="0" smtClean="0">
                <a:latin typeface="Times New Roman" pitchFamily="18" charset="0"/>
                <a:cs typeface="Times New Roman" pitchFamily="18" charset="0"/>
              </a:rPr>
            </a:br>
            <a:r>
              <a:rPr lang="fr-FR" sz="2400" dirty="0">
                <a:latin typeface="Times New Roman" pitchFamily="18" charset="0"/>
                <a:cs typeface="Times New Roman" pitchFamily="18" charset="0"/>
              </a:rPr>
              <a:t> b) </a:t>
            </a:r>
            <a:r>
              <a:rPr lang="fr-FR" sz="2400" dirty="0" err="1">
                <a:latin typeface="Times New Roman" pitchFamily="18" charset="0"/>
                <a:cs typeface="Times New Roman" pitchFamily="18" charset="0"/>
              </a:rPr>
              <a:t>Tác</a:t>
            </a:r>
            <a:r>
              <a:rPr lang="fr-FR" sz="2400" dirty="0">
                <a:latin typeface="Times New Roman" pitchFamily="18" charset="0"/>
                <a:cs typeface="Times New Roman" pitchFamily="18" charset="0"/>
              </a:rPr>
              <a:t> </a:t>
            </a:r>
            <a:r>
              <a:rPr lang="fr-FR" sz="2400" dirty="0" err="1">
                <a:latin typeface="Times New Roman" pitchFamily="18" charset="0"/>
                <a:cs typeface="Times New Roman" pitchFamily="18" charset="0"/>
              </a:rPr>
              <a:t>hại</a:t>
            </a:r>
            <a:r>
              <a:rPr lang="fr-FR" sz="2400" dirty="0">
                <a:latin typeface="Times New Roman" pitchFamily="18" charset="0"/>
                <a:cs typeface="Times New Roman" pitchFamily="18" charset="0"/>
              </a:rPr>
              <a:t> </a:t>
            </a:r>
            <a:r>
              <a:rPr lang="fr-FR" sz="2400" dirty="0" err="1">
                <a:latin typeface="Times New Roman" pitchFamily="18" charset="0"/>
                <a:cs typeface="Times New Roman" pitchFamily="18" charset="0"/>
              </a:rPr>
              <a:t>của</a:t>
            </a:r>
            <a:r>
              <a:rPr lang="fr-FR" sz="2400" dirty="0">
                <a:latin typeface="Times New Roman" pitchFamily="18" charset="0"/>
                <a:cs typeface="Times New Roman" pitchFamily="18" charset="0"/>
              </a:rPr>
              <a:t> </a:t>
            </a:r>
            <a:r>
              <a:rPr lang="fr-FR" sz="2400" dirty="0" err="1">
                <a:latin typeface="Times New Roman" pitchFamily="18" charset="0"/>
                <a:cs typeface="Times New Roman" pitchFamily="18" charset="0"/>
              </a:rPr>
              <a:t>rung</a:t>
            </a:r>
            <a:r>
              <a:rPr lang="fr-FR" sz="2400" dirty="0">
                <a:latin typeface="Times New Roman" pitchFamily="18" charset="0"/>
                <a:cs typeface="Times New Roman" pitchFamily="18" charset="0"/>
              </a:rPr>
              <a:t> </a:t>
            </a:r>
            <a:r>
              <a:rPr lang="fr-FR" sz="2400" dirty="0" err="1">
                <a:latin typeface="Times New Roman" pitchFamily="18" charset="0"/>
                <a:cs typeface="Times New Roman" pitchFamily="18" charset="0"/>
              </a:rPr>
              <a:t>động</a:t>
            </a:r>
            <a:r>
              <a:rPr lang="fr-FR" sz="2400" dirty="0">
                <a:latin typeface="Times New Roman" pitchFamily="18" charset="0"/>
                <a:cs typeface="Times New Roman" pitchFamily="18" charset="0"/>
              </a:rPr>
              <a:t> </a:t>
            </a:r>
            <a:r>
              <a:rPr lang="fr-FR" sz="2400" dirty="0" smtClean="0">
                <a:latin typeface="Times New Roman" pitchFamily="18" charset="0"/>
                <a:cs typeface="Times New Roman" pitchFamily="18" charset="0"/>
              </a:rPr>
              <a:t>:</a:t>
            </a:r>
            <a:br>
              <a:rPr lang="fr-FR" sz="2400" dirty="0" smtClean="0">
                <a:latin typeface="Times New Roman" pitchFamily="18" charset="0"/>
                <a:cs typeface="Times New Roman" pitchFamily="18" charset="0"/>
              </a:rPr>
            </a:br>
            <a:r>
              <a:rPr lang="en-US" sz="2400" dirty="0"/>
              <a:t/>
            </a:r>
            <a:br>
              <a:rPr lang="en-US" sz="2400" dirty="0"/>
            </a:br>
            <a:r>
              <a:rPr lang="fr-FR" sz="2400" dirty="0"/>
              <a:t> </a:t>
            </a:r>
            <a:r>
              <a:rPr lang="fr-FR" sz="2400" dirty="0" smtClean="0"/>
              <a:t>   </a:t>
            </a:r>
            <a:r>
              <a:rPr lang="fr-FR" sz="2400" b="0" dirty="0" smtClean="0"/>
              <a:t>- </a:t>
            </a:r>
            <a:r>
              <a:rPr lang="fr-FR" sz="2400" b="0" dirty="0" err="1" smtClean="0">
                <a:latin typeface="Times New Roman" pitchFamily="18" charset="0"/>
                <a:cs typeface="Times New Roman" pitchFamily="18" charset="0"/>
              </a:rPr>
              <a:t>Tần</a:t>
            </a:r>
            <a:r>
              <a:rPr lang="fr-FR" sz="2400" b="0" dirty="0" smtClean="0">
                <a:latin typeface="Times New Roman" pitchFamily="18" charset="0"/>
                <a:cs typeface="Times New Roman" pitchFamily="18" charset="0"/>
              </a:rPr>
              <a:t> </a:t>
            </a:r>
            <a:r>
              <a:rPr lang="fr-FR" sz="2400" b="0" dirty="0" err="1">
                <a:latin typeface="Times New Roman" pitchFamily="18" charset="0"/>
                <a:cs typeface="Times New Roman" pitchFamily="18" charset="0"/>
              </a:rPr>
              <a:t>số</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rung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động</a:t>
            </a:r>
            <a:r>
              <a:rPr lang="fr-FR" sz="2400" b="0" dirty="0">
                <a:latin typeface="Times New Roman" pitchFamily="18" charset="0"/>
                <a:cs typeface="Times New Roman" pitchFamily="18" charset="0"/>
              </a:rPr>
              <a:t> ta </a:t>
            </a:r>
            <a:r>
              <a:rPr lang="fr-FR" sz="2400" b="0" dirty="0" err="1">
                <a:latin typeface="Times New Roman" pitchFamily="18" charset="0"/>
                <a:cs typeface="Times New Roman" pitchFamily="18" charset="0"/>
              </a:rPr>
              <a:t>cảm</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nhận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được</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nằm</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trong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khoảng</a:t>
            </a:r>
            <a:r>
              <a:rPr lang="fr-FR" sz="2400" b="0" dirty="0">
                <a:latin typeface="Times New Roman" pitchFamily="18" charset="0"/>
                <a:cs typeface="Times New Roman" pitchFamily="18" charset="0"/>
              </a:rPr>
              <a:t> 12-8000 Hz, </a:t>
            </a:r>
            <a:r>
              <a:rPr lang="fr-FR" sz="2400" b="0" dirty="0" err="1">
                <a:latin typeface="Times New Roman" pitchFamily="18" charset="0"/>
                <a:cs typeface="Times New Roman" pitchFamily="18" charset="0"/>
              </a:rPr>
              <a:t>rung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động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cũng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giống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như</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tiếng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ồn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ảnh</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hưởng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trước</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hết</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tới</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thần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kinh</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trung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ương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sau</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đó</a:t>
            </a:r>
            <a:r>
              <a:rPr lang="fr-FR" sz="2400" b="0" dirty="0">
                <a:latin typeface="Times New Roman" pitchFamily="18" charset="0"/>
                <a:cs typeface="Times New Roman" pitchFamily="18" charset="0"/>
              </a:rPr>
              <a:t> là </a:t>
            </a:r>
            <a:r>
              <a:rPr lang="fr-FR" sz="2400" b="0" dirty="0" err="1">
                <a:latin typeface="Times New Roman" pitchFamily="18" charset="0"/>
                <a:cs typeface="Times New Roman" pitchFamily="18" charset="0"/>
              </a:rPr>
              <a:t>các</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bộ</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phận</a:t>
            </a:r>
            <a:r>
              <a:rPr lang="fr-FR" sz="2400" b="0" dirty="0">
                <a:latin typeface="Times New Roman" pitchFamily="18" charset="0"/>
                <a:cs typeface="Times New Roman" pitchFamily="18" charset="0"/>
              </a:rPr>
              <a:t> </a:t>
            </a:r>
            <a:r>
              <a:rPr lang="fr-FR" sz="2400" b="0" dirty="0" err="1" smtClean="0">
                <a:latin typeface="Times New Roman" pitchFamily="18" charset="0"/>
                <a:cs typeface="Times New Roman" pitchFamily="18" charset="0"/>
              </a:rPr>
              <a:t>khác</a:t>
            </a:r>
            <a:r>
              <a:rPr lang="fr-FR" sz="2400" b="0" dirty="0" smtClean="0">
                <a:latin typeface="Times New Roman" pitchFamily="18" charset="0"/>
                <a:cs typeface="Times New Roman" pitchFamily="18" charset="0"/>
              </a:rPr>
              <a:t>.</a:t>
            </a:r>
            <a:br>
              <a:rPr lang="fr-FR" sz="2400" b="0" dirty="0" smtClean="0">
                <a:latin typeface="Times New Roman" pitchFamily="18" charset="0"/>
                <a:cs typeface="Times New Roman" pitchFamily="18" charset="0"/>
              </a:rPr>
            </a:br>
            <a:r>
              <a:rPr lang="en-US" sz="2400" dirty="0"/>
              <a:t/>
            </a:r>
            <a:br>
              <a:rPr lang="en-US" sz="2400" dirty="0"/>
            </a:br>
            <a:r>
              <a:rPr lang="fr-FR" sz="2400" b="0" dirty="0" err="1">
                <a:latin typeface="Times New Roman" pitchFamily="18" charset="0"/>
                <a:cs typeface="Times New Roman" pitchFamily="18" charset="0"/>
              </a:rPr>
              <a:t>Có</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rung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động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cục</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bộ</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và</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rung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động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chung</a:t>
            </a:r>
            <a:r>
              <a:rPr lang="fr-FR" sz="2400" b="0" dirty="0">
                <a:latin typeface="Times New Roman" pitchFamily="18" charset="0"/>
                <a:cs typeface="Times New Roman" pitchFamily="18" charset="0"/>
              </a:rPr>
              <a:t>.</a:t>
            </a:r>
            <a:br>
              <a:rPr lang="fr-FR" sz="2400" b="0" dirty="0">
                <a:latin typeface="Times New Roman" pitchFamily="18" charset="0"/>
                <a:cs typeface="Times New Roman" pitchFamily="18" charset="0"/>
              </a:rPr>
            </a:br>
            <a:r>
              <a:rPr lang="fr-FR" sz="2400" b="0" dirty="0">
                <a:latin typeface="Times New Roman" pitchFamily="18" charset="0"/>
                <a:cs typeface="Times New Roman" pitchFamily="18" charset="0"/>
              </a:rPr>
              <a:t>        </a:t>
            </a:r>
            <a:br>
              <a:rPr lang="fr-FR" sz="2400" b="0" dirty="0">
                <a:latin typeface="Times New Roman" pitchFamily="18" charset="0"/>
                <a:cs typeface="Times New Roman" pitchFamily="18" charset="0"/>
              </a:rPr>
            </a:br>
            <a:r>
              <a:rPr lang="fr-FR" sz="2400" dirty="0"/>
              <a:t>           * </a:t>
            </a:r>
            <a:r>
              <a:rPr lang="fr-FR" sz="2400" b="0" dirty="0" err="1">
                <a:latin typeface="Times New Roman" pitchFamily="18" charset="0"/>
                <a:cs typeface="Times New Roman" pitchFamily="18" charset="0"/>
              </a:rPr>
              <a:t>Rung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động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chung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gây</a:t>
            </a:r>
            <a:r>
              <a:rPr lang="fr-FR" sz="2400" b="0" dirty="0">
                <a:latin typeface="Times New Roman" pitchFamily="18" charset="0"/>
                <a:cs typeface="Times New Roman" pitchFamily="18" charset="0"/>
              </a:rPr>
              <a:t> dao </a:t>
            </a:r>
            <a:r>
              <a:rPr lang="fr-FR" sz="2400" b="0" dirty="0" err="1">
                <a:latin typeface="Times New Roman" pitchFamily="18" charset="0"/>
                <a:cs typeface="Times New Roman" pitchFamily="18" charset="0"/>
              </a:rPr>
              <a:t>động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của</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cả</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cơ</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thể</a:t>
            </a:r>
            <a:r>
              <a:rPr lang="fr-FR" sz="2400" b="0" dirty="0">
                <a:latin typeface="Times New Roman" pitchFamily="18" charset="0"/>
                <a:cs typeface="Times New Roman" pitchFamily="18" charset="0"/>
              </a:rPr>
              <a:t> </a:t>
            </a:r>
            <a:br>
              <a:rPr lang="fr-FR" sz="2400" b="0" dirty="0">
                <a:latin typeface="Times New Roman" pitchFamily="18" charset="0"/>
                <a:cs typeface="Times New Roman" pitchFamily="18" charset="0"/>
              </a:rPr>
            </a:br>
            <a:r>
              <a:rPr lang="fr-FR" sz="2400" b="0" dirty="0">
                <a:latin typeface="Times New Roman" pitchFamily="18" charset="0"/>
                <a:cs typeface="Times New Roman" pitchFamily="18" charset="0"/>
              </a:rPr>
              <a:t/>
            </a:r>
            <a:br>
              <a:rPr lang="fr-FR" sz="2400" b="0" dirty="0">
                <a:latin typeface="Times New Roman" pitchFamily="18" charset="0"/>
                <a:cs typeface="Times New Roman" pitchFamily="18" charset="0"/>
              </a:rPr>
            </a:br>
            <a:r>
              <a:rPr lang="fr-FR" sz="2400" dirty="0"/>
              <a:t>           *</a:t>
            </a:r>
            <a:r>
              <a:rPr lang="fr-FR" sz="2400" b="0" dirty="0" err="1">
                <a:latin typeface="Times New Roman" pitchFamily="18" charset="0"/>
                <a:cs typeface="Times New Roman" pitchFamily="18" charset="0"/>
              </a:rPr>
              <a:t>Rung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động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cục</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bộ</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chỉ</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làm</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cho</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từng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bộ</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phận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cơ</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thể</a:t>
            </a:r>
            <a:r>
              <a:rPr lang="fr-FR" sz="2400" b="0" dirty="0">
                <a:latin typeface="Times New Roman" pitchFamily="18" charset="0"/>
                <a:cs typeface="Times New Roman" pitchFamily="18" charset="0"/>
              </a:rPr>
              <a:t> dao </a:t>
            </a:r>
            <a:r>
              <a:rPr lang="fr-FR" sz="2400" b="0" dirty="0" err="1">
                <a:latin typeface="Times New Roman" pitchFamily="18" charset="0"/>
                <a:cs typeface="Times New Roman" pitchFamily="18" charset="0"/>
              </a:rPr>
              <a:t>động</a:t>
            </a:r>
            <a:r>
              <a:rPr lang="fr-FR" sz="2400" b="0" dirty="0">
                <a:latin typeface="Times New Roman" pitchFamily="18" charset="0"/>
                <a:cs typeface="Times New Roman" pitchFamily="18" charset="0"/>
              </a:rPr>
              <a:t> .</a:t>
            </a:r>
            <a:br>
              <a:rPr lang="fr-FR" sz="2400" b="0" dirty="0">
                <a:latin typeface="Times New Roman" pitchFamily="18" charset="0"/>
                <a:cs typeface="Times New Roman" pitchFamily="18" charset="0"/>
              </a:rPr>
            </a:br>
            <a:r>
              <a:rPr lang="fr-FR" sz="2400" b="0" dirty="0">
                <a:latin typeface="Times New Roman" pitchFamily="18" charset="0"/>
                <a:cs typeface="Times New Roman" pitchFamily="18" charset="0"/>
              </a:rPr>
              <a:t/>
            </a:r>
            <a:br>
              <a:rPr lang="fr-FR" sz="2400" b="0" dirty="0">
                <a:latin typeface="Times New Roman" pitchFamily="18" charset="0"/>
                <a:cs typeface="Times New Roman" pitchFamily="18" charset="0"/>
              </a:rPr>
            </a:br>
            <a:r>
              <a:rPr lang="fr-FR" sz="2400" dirty="0"/>
              <a:t>    </a:t>
            </a:r>
            <a:r>
              <a:rPr lang="fr-FR" sz="2400" b="0" dirty="0" err="1">
                <a:latin typeface="Times New Roman" pitchFamily="18" charset="0"/>
                <a:cs typeface="Times New Roman" pitchFamily="18" charset="0"/>
              </a:rPr>
              <a:t>Tuy</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nhiên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ảnh</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hưởng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của</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rung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động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cục</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bộ</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không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chỉ</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giới</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hạn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trong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phạm</a:t>
            </a:r>
            <a:r>
              <a:rPr lang="fr-FR" sz="2400" b="0" dirty="0">
                <a:latin typeface="Times New Roman" pitchFamily="18" charset="0"/>
                <a:cs typeface="Times New Roman" pitchFamily="18" charset="0"/>
              </a:rPr>
              <a:t> vi </a:t>
            </a:r>
            <a:r>
              <a:rPr lang="fr-FR" sz="2400" b="0" dirty="0" err="1">
                <a:latin typeface="Times New Roman" pitchFamily="18" charset="0"/>
                <a:cs typeface="Times New Roman" pitchFamily="18" charset="0"/>
              </a:rPr>
              <a:t>chịu</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tác</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động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của</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nó</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mà</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ảnh</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hưởng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đến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hệ</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thống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thần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kinh</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trung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ương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có</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thể</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làm</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thay</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đổi</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chức</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năng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của</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các</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cơ</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quan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và</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các</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bộ</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phận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khác</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gây</a:t>
            </a:r>
            <a:r>
              <a:rPr lang="fr-FR" sz="2400" b="0" dirty="0">
                <a:latin typeface="Times New Roman" pitchFamily="18" charset="0"/>
                <a:cs typeface="Times New Roman" pitchFamily="18" charset="0"/>
              </a:rPr>
              <a:t> ra </a:t>
            </a:r>
            <a:r>
              <a:rPr lang="fr-FR" sz="2400" b="0" dirty="0" err="1">
                <a:latin typeface="Times New Roman" pitchFamily="18" charset="0"/>
                <a:cs typeface="Times New Roman" pitchFamily="18" charset="0"/>
              </a:rPr>
              <a:t>các</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bệnh</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lý</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tương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ứng</a:t>
            </a:r>
            <a:r>
              <a:rPr lang="fr-FR" sz="2400" b="0" dirty="0">
                <a:latin typeface="Times New Roman" pitchFamily="18" charset="0"/>
                <a:cs typeface="Times New Roman" pitchFamily="18" charset="0"/>
              </a:rPr>
              <a:t>. </a:t>
            </a:r>
            <a:br>
              <a:rPr lang="fr-FR" sz="2400" b="0" dirty="0">
                <a:latin typeface="Times New Roman" pitchFamily="18" charset="0"/>
                <a:cs typeface="Times New Roman" pitchFamily="18" charset="0"/>
              </a:rPr>
            </a:br>
            <a:r>
              <a:rPr lang="fr-FR" sz="2400" b="0" dirty="0" smtClean="0">
                <a:latin typeface="Times New Roman" pitchFamily="18" charset="0"/>
                <a:cs typeface="Times New Roman" pitchFamily="18" charset="0"/>
              </a:rPr>
              <a:t/>
            </a:r>
            <a:br>
              <a:rPr lang="fr-FR" sz="2400" b="0" dirty="0" smtClean="0">
                <a:latin typeface="Times New Roman" pitchFamily="18" charset="0"/>
                <a:cs typeface="Times New Roman" pitchFamily="18" charset="0"/>
              </a:rPr>
            </a:br>
            <a:endParaRPr lang="en-US" dirty="0"/>
          </a:p>
        </p:txBody>
      </p:sp>
    </p:spTree>
    <p:extLst>
      <p:ext uri="{BB962C8B-B14F-4D97-AF65-F5344CB8AC3E}">
        <p14:creationId xmlns:p14="http://schemas.microsoft.com/office/powerpoint/2010/main" val="88793357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Slide Number Placeholder 3"/>
          <p:cNvSpPr>
            <a:spLocks noGrp="1"/>
          </p:cNvSpPr>
          <p:nvPr>
            <p:ph type="sldNum" sz="quarter" idx="12"/>
          </p:nvPr>
        </p:nvSpPr>
        <p:spPr/>
        <p:txBody>
          <a:bodyPr/>
          <a:lstStyle/>
          <a:p>
            <a:fld id="{8AA7391D-7F9C-405E-B0F5-D61794C5D45D}" type="slidenum">
              <a:rPr lang="en-US"/>
              <a:pPr/>
              <a:t>13</a:t>
            </a:fld>
            <a:endParaRPr lang="en-US"/>
          </a:p>
        </p:txBody>
      </p:sp>
      <p:sp>
        <p:nvSpPr>
          <p:cNvPr id="60418" name="Rectangle 2"/>
          <p:cNvSpPr>
            <a:spLocks noGrp="1" noChangeArrowheads="1"/>
          </p:cNvSpPr>
          <p:nvPr>
            <p:ph type="title" idx="4294967295"/>
          </p:nvPr>
        </p:nvSpPr>
        <p:spPr>
          <a:xfrm>
            <a:off x="457200" y="685800"/>
            <a:ext cx="8229600" cy="5765800"/>
          </a:xfrm>
        </p:spPr>
        <p:txBody>
          <a:bodyPr/>
          <a:lstStyle/>
          <a:p>
            <a:pPr algn="l"/>
            <a:r>
              <a:rPr lang="fr-FR" sz="2800" i="1" dirty="0">
                <a:latin typeface="Times New Roman" pitchFamily="18" charset="0"/>
                <a:cs typeface="Times New Roman" pitchFamily="18" charset="0"/>
              </a:rPr>
              <a:t>2</a:t>
            </a:r>
            <a:r>
              <a:rPr lang="fr-FR" sz="2800" i="1" dirty="0" smtClean="0">
                <a:latin typeface="Times New Roman" pitchFamily="18" charset="0"/>
                <a:cs typeface="Times New Roman" pitchFamily="18" charset="0"/>
              </a:rPr>
              <a:t>.3</a:t>
            </a:r>
            <a:r>
              <a:rPr lang="fr-FR" sz="2800" i="1" dirty="0">
                <a:latin typeface="Times New Roman" pitchFamily="18" charset="0"/>
                <a:cs typeface="Times New Roman" pitchFamily="18" charset="0"/>
              </a:rPr>
              <a:t>. </a:t>
            </a:r>
            <a:r>
              <a:rPr lang="fr-FR" sz="2800" i="1" dirty="0" err="1">
                <a:latin typeface="Times New Roman" pitchFamily="18" charset="0"/>
                <a:cs typeface="Times New Roman" pitchFamily="18" charset="0"/>
              </a:rPr>
              <a:t>Các</a:t>
            </a:r>
            <a:r>
              <a:rPr lang="fr-FR" sz="2800" i="1" dirty="0">
                <a:latin typeface="Times New Roman" pitchFamily="18" charset="0"/>
                <a:cs typeface="Times New Roman" pitchFamily="18" charset="0"/>
              </a:rPr>
              <a:t> </a:t>
            </a:r>
            <a:r>
              <a:rPr lang="fr-FR" sz="2800" i="1" dirty="0" err="1">
                <a:latin typeface="Times New Roman" pitchFamily="18" charset="0"/>
                <a:cs typeface="Times New Roman" pitchFamily="18" charset="0"/>
              </a:rPr>
              <a:t>biện</a:t>
            </a:r>
            <a:r>
              <a:rPr lang="fr-FR" sz="2800" i="1" dirty="0">
                <a:latin typeface="Times New Roman" pitchFamily="18" charset="0"/>
                <a:cs typeface="Times New Roman" pitchFamily="18" charset="0"/>
              </a:rPr>
              <a:t> </a:t>
            </a:r>
            <a:r>
              <a:rPr lang="fr-FR" sz="2800" i="1" dirty="0" err="1">
                <a:latin typeface="Times New Roman" pitchFamily="18" charset="0"/>
                <a:cs typeface="Times New Roman" pitchFamily="18" charset="0"/>
              </a:rPr>
              <a:t>pháp</a:t>
            </a:r>
            <a:r>
              <a:rPr lang="fr-FR" sz="2800" i="1" dirty="0">
                <a:latin typeface="Times New Roman" pitchFamily="18" charset="0"/>
                <a:cs typeface="Times New Roman" pitchFamily="18" charset="0"/>
              </a:rPr>
              <a:t> </a:t>
            </a:r>
            <a:r>
              <a:rPr lang="fr-FR" sz="2800" i="1" dirty="0" err="1">
                <a:latin typeface="Times New Roman" pitchFamily="18" charset="0"/>
                <a:cs typeface="Times New Roman" pitchFamily="18" charset="0"/>
              </a:rPr>
              <a:t>phòng</a:t>
            </a:r>
            <a:r>
              <a:rPr lang="fr-FR" sz="2800" i="1" dirty="0">
                <a:latin typeface="Times New Roman" pitchFamily="18" charset="0"/>
                <a:cs typeface="Times New Roman" pitchFamily="18" charset="0"/>
              </a:rPr>
              <a:t> </a:t>
            </a:r>
            <a:r>
              <a:rPr lang="fr-FR" sz="2800" i="1" dirty="0" err="1">
                <a:latin typeface="Times New Roman" pitchFamily="18" charset="0"/>
                <a:cs typeface="Times New Roman" pitchFamily="18" charset="0"/>
              </a:rPr>
              <a:t>chống</a:t>
            </a:r>
            <a:r>
              <a:rPr lang="fr-FR" sz="2800" i="1" dirty="0">
                <a:latin typeface="Times New Roman" pitchFamily="18" charset="0"/>
                <a:cs typeface="Times New Roman" pitchFamily="18" charset="0"/>
              </a:rPr>
              <a:t> </a:t>
            </a:r>
            <a:r>
              <a:rPr lang="fr-FR" sz="2800" i="1" dirty="0" err="1">
                <a:latin typeface="Times New Roman" pitchFamily="18" charset="0"/>
                <a:cs typeface="Times New Roman" pitchFamily="18" charset="0"/>
              </a:rPr>
              <a:t>tiếng</a:t>
            </a:r>
            <a:r>
              <a:rPr lang="fr-FR" sz="2800" i="1" dirty="0">
                <a:latin typeface="Times New Roman" pitchFamily="18" charset="0"/>
                <a:cs typeface="Times New Roman" pitchFamily="18" charset="0"/>
              </a:rPr>
              <a:t> </a:t>
            </a:r>
            <a:r>
              <a:rPr lang="fr-FR" sz="2800" i="1" dirty="0" err="1">
                <a:latin typeface="Times New Roman" pitchFamily="18" charset="0"/>
                <a:cs typeface="Times New Roman" pitchFamily="18" charset="0"/>
              </a:rPr>
              <a:t>ồn</a:t>
            </a:r>
            <a:r>
              <a:rPr lang="fr-FR" sz="2800" i="1" dirty="0">
                <a:latin typeface="Times New Roman" pitchFamily="18" charset="0"/>
                <a:cs typeface="Times New Roman" pitchFamily="18" charset="0"/>
              </a:rPr>
              <a:t> </a:t>
            </a:r>
            <a:r>
              <a:rPr lang="fr-FR" sz="2800" i="1" dirty="0" err="1">
                <a:latin typeface="Times New Roman" pitchFamily="18" charset="0"/>
                <a:cs typeface="Times New Roman" pitchFamily="18" charset="0"/>
              </a:rPr>
              <a:t>và</a:t>
            </a:r>
            <a:r>
              <a:rPr lang="fr-FR" sz="2800" i="1" dirty="0">
                <a:latin typeface="Times New Roman" pitchFamily="18" charset="0"/>
                <a:cs typeface="Times New Roman" pitchFamily="18" charset="0"/>
              </a:rPr>
              <a:t> </a:t>
            </a:r>
            <a:r>
              <a:rPr lang="fr-FR" sz="2800" i="1" dirty="0" err="1">
                <a:latin typeface="Times New Roman" pitchFamily="18" charset="0"/>
                <a:cs typeface="Times New Roman" pitchFamily="18" charset="0"/>
              </a:rPr>
              <a:t>rung</a:t>
            </a:r>
            <a:r>
              <a:rPr lang="fr-FR" sz="2800" i="1" dirty="0">
                <a:latin typeface="Times New Roman" pitchFamily="18" charset="0"/>
                <a:cs typeface="Times New Roman" pitchFamily="18" charset="0"/>
              </a:rPr>
              <a:t> </a:t>
            </a:r>
            <a:r>
              <a:rPr lang="fr-FR" sz="2800" i="1" dirty="0" err="1" smtClean="0">
                <a:latin typeface="Times New Roman" pitchFamily="18" charset="0"/>
                <a:cs typeface="Times New Roman" pitchFamily="18" charset="0"/>
              </a:rPr>
              <a:t>động</a:t>
            </a:r>
            <a:r>
              <a:rPr lang="fr-FR" sz="2400" b="0" i="1" dirty="0" smtClean="0">
                <a:latin typeface="Times New Roman" pitchFamily="18" charset="0"/>
                <a:cs typeface="Times New Roman" pitchFamily="18" charset="0"/>
              </a:rPr>
              <a:t/>
            </a:r>
            <a:br>
              <a:rPr lang="fr-FR" sz="2400" b="0" i="1" dirty="0" smtClean="0">
                <a:latin typeface="Times New Roman" pitchFamily="18" charset="0"/>
                <a:cs typeface="Times New Roman" pitchFamily="18" charset="0"/>
              </a:rPr>
            </a:br>
            <a:r>
              <a:rPr lang="fr-FR" sz="2400" b="0" i="1" dirty="0" smtClean="0">
                <a:latin typeface="Times New Roman" pitchFamily="18" charset="0"/>
                <a:cs typeface="Times New Roman" pitchFamily="18" charset="0"/>
              </a:rPr>
              <a:t/>
            </a:r>
            <a:br>
              <a:rPr lang="fr-FR" sz="2400" b="0" i="1" dirty="0" smtClean="0">
                <a:latin typeface="Times New Roman" pitchFamily="18" charset="0"/>
                <a:cs typeface="Times New Roman" pitchFamily="18" charset="0"/>
              </a:rPr>
            </a:br>
            <a:r>
              <a:rPr lang="fr-FR" sz="2400" dirty="0"/>
              <a:t> </a:t>
            </a:r>
            <a:r>
              <a:rPr lang="fr-FR" sz="2400" dirty="0">
                <a:latin typeface="Times New Roman" pitchFamily="18" charset="0"/>
                <a:cs typeface="Times New Roman" pitchFamily="18" charset="0"/>
              </a:rPr>
              <a:t>a) </a:t>
            </a:r>
            <a:r>
              <a:rPr lang="fr-FR" sz="2400" dirty="0" err="1">
                <a:latin typeface="Times New Roman" pitchFamily="18" charset="0"/>
                <a:cs typeface="Times New Roman" pitchFamily="18" charset="0"/>
              </a:rPr>
              <a:t>Biện</a:t>
            </a:r>
            <a:r>
              <a:rPr lang="fr-FR" sz="2400" dirty="0">
                <a:latin typeface="Times New Roman" pitchFamily="18" charset="0"/>
                <a:cs typeface="Times New Roman" pitchFamily="18" charset="0"/>
              </a:rPr>
              <a:t> </a:t>
            </a:r>
            <a:r>
              <a:rPr lang="fr-FR" sz="2400" dirty="0" err="1">
                <a:latin typeface="Times New Roman" pitchFamily="18" charset="0"/>
                <a:cs typeface="Times New Roman" pitchFamily="18" charset="0"/>
              </a:rPr>
              <a:t>pháp</a:t>
            </a:r>
            <a:r>
              <a:rPr lang="fr-FR" sz="2400" dirty="0">
                <a:latin typeface="Times New Roman" pitchFamily="18" charset="0"/>
                <a:cs typeface="Times New Roman" pitchFamily="18" charset="0"/>
              </a:rPr>
              <a:t> </a:t>
            </a:r>
            <a:r>
              <a:rPr lang="fr-FR" sz="2400" dirty="0" err="1" smtClean="0">
                <a:latin typeface="Times New Roman" pitchFamily="18" charset="0"/>
                <a:cs typeface="Times New Roman" pitchFamily="18" charset="0"/>
              </a:rPr>
              <a:t>chung</a:t>
            </a:r>
            <a:r>
              <a:rPr lang="fr-FR" sz="2400" dirty="0" smtClean="0">
                <a:latin typeface="Times New Roman" pitchFamily="18" charset="0"/>
                <a:cs typeface="Times New Roman" pitchFamily="18" charset="0"/>
              </a:rPr>
              <a:t>.</a:t>
            </a:r>
            <a:br>
              <a:rPr lang="fr-FR" sz="2400" dirty="0" smtClean="0">
                <a:latin typeface="Times New Roman" pitchFamily="18" charset="0"/>
                <a:cs typeface="Times New Roman" pitchFamily="18" charset="0"/>
              </a:rPr>
            </a:br>
            <a:r>
              <a:rPr lang="fr-FR" sz="2400" dirty="0" smtClean="0">
                <a:latin typeface="Times New Roman" pitchFamily="18" charset="0"/>
                <a:cs typeface="Times New Roman" pitchFamily="18" charset="0"/>
              </a:rPr>
              <a:t/>
            </a:r>
            <a:br>
              <a:rPr lang="fr-FR" sz="2400" dirty="0" smtClean="0">
                <a:latin typeface="Times New Roman" pitchFamily="18" charset="0"/>
                <a:cs typeface="Times New Roman" pitchFamily="18" charset="0"/>
              </a:rPr>
            </a:br>
            <a:r>
              <a:rPr lang="fr-FR" sz="2400" b="0" dirty="0">
                <a:latin typeface="Times New Roman" pitchFamily="18" charset="0"/>
                <a:cs typeface="Times New Roman" pitchFamily="18" charset="0"/>
              </a:rPr>
              <a:t> </a:t>
            </a:r>
            <a:r>
              <a:rPr lang="fr-FR" sz="2400" b="0" dirty="0" smtClean="0">
                <a:latin typeface="Times New Roman" pitchFamily="18" charset="0"/>
                <a:cs typeface="Times New Roman" pitchFamily="18" charset="0"/>
              </a:rPr>
              <a:t>    </a:t>
            </a:r>
            <a:r>
              <a:rPr lang="fr-FR" sz="2400" b="0" dirty="0" err="1" smtClean="0">
                <a:latin typeface="Times New Roman" pitchFamily="18" charset="0"/>
                <a:cs typeface="Times New Roman" pitchFamily="18" charset="0"/>
              </a:rPr>
              <a:t>Từ</a:t>
            </a:r>
            <a:r>
              <a:rPr lang="fr-FR" sz="2400" b="0" dirty="0" smtClean="0">
                <a:latin typeface="Times New Roman" pitchFamily="18" charset="0"/>
                <a:cs typeface="Times New Roman" pitchFamily="18" charset="0"/>
              </a:rPr>
              <a:t> </a:t>
            </a:r>
            <a:r>
              <a:rPr lang="fr-FR" sz="2400" b="0" dirty="0">
                <a:latin typeface="Times New Roman" pitchFamily="18" charset="0"/>
                <a:cs typeface="Times New Roman" pitchFamily="18" charset="0"/>
              </a:rPr>
              <a:t>khi </a:t>
            </a:r>
            <a:r>
              <a:rPr lang="fr-FR" sz="2400" b="0" dirty="0" err="1">
                <a:latin typeface="Times New Roman" pitchFamily="18" charset="0"/>
                <a:cs typeface="Times New Roman" pitchFamily="18" charset="0"/>
              </a:rPr>
              <a:t>lập</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tổng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mặt</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bằng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nhà</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máy</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đã</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cần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nghiên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cứu</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các</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biện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pháp</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quy</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hoạch</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xây</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dựng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chống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tiếng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ồn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và</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rung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động</a:t>
            </a:r>
            <a:r>
              <a:rPr lang="fr-FR" sz="2400" b="0" dirty="0">
                <a:latin typeface="Times New Roman" pitchFamily="18" charset="0"/>
                <a:cs typeface="Times New Roman" pitchFamily="18" charset="0"/>
              </a:rPr>
              <a:t>. </a:t>
            </a:r>
            <a:r>
              <a:rPr lang="fr-FR" sz="2400" b="0" dirty="0" smtClean="0">
                <a:latin typeface="Times New Roman" pitchFamily="18" charset="0"/>
                <a:cs typeface="Times New Roman" pitchFamily="18" charset="0"/>
              </a:rPr>
              <a:t/>
            </a:r>
            <a:br>
              <a:rPr lang="fr-FR" sz="2400" b="0" dirty="0" smtClean="0">
                <a:latin typeface="Times New Roman" pitchFamily="18" charset="0"/>
                <a:cs typeface="Times New Roman" pitchFamily="18" charset="0"/>
              </a:rPr>
            </a:br>
            <a:r>
              <a:rPr lang="fr-FR" sz="2400" b="0" dirty="0" smtClean="0">
                <a:latin typeface="Times New Roman" pitchFamily="18" charset="0"/>
                <a:cs typeface="Times New Roman" pitchFamily="18" charset="0"/>
              </a:rPr>
              <a:t/>
            </a:r>
            <a:br>
              <a:rPr lang="fr-FR" sz="2400" b="0" dirty="0" smtClean="0">
                <a:latin typeface="Times New Roman" pitchFamily="18" charset="0"/>
                <a:cs typeface="Times New Roman" pitchFamily="18" charset="0"/>
              </a:rPr>
            </a:br>
            <a:r>
              <a:rPr lang="fr-FR" sz="2400" b="0" dirty="0">
                <a:latin typeface="Times New Roman" pitchFamily="18" charset="0"/>
                <a:cs typeface="Times New Roman" pitchFamily="18" charset="0"/>
              </a:rPr>
              <a:t> </a:t>
            </a:r>
            <a:r>
              <a:rPr lang="fr-FR" sz="2400" b="0" dirty="0" smtClean="0">
                <a:latin typeface="Times New Roman" pitchFamily="18" charset="0"/>
                <a:cs typeface="Times New Roman" pitchFamily="18" charset="0"/>
              </a:rPr>
              <a:t>   </a:t>
            </a:r>
            <a:r>
              <a:rPr lang="fr-FR" sz="2400" b="0" dirty="0" err="1" smtClean="0">
                <a:latin typeface="Times New Roman" pitchFamily="18" charset="0"/>
                <a:cs typeface="Times New Roman" pitchFamily="18" charset="0"/>
              </a:rPr>
              <a:t>Cần</a:t>
            </a:r>
            <a:r>
              <a:rPr lang="fr-FR" sz="2400" b="0" dirty="0" smtClean="0">
                <a:latin typeface="Times New Roman" pitchFamily="18" charset="0"/>
                <a:cs typeface="Times New Roman" pitchFamily="18" charset="0"/>
              </a:rPr>
              <a:t> </a:t>
            </a:r>
            <a:r>
              <a:rPr lang="fr-FR" sz="2400" b="0" dirty="0" err="1">
                <a:latin typeface="Times New Roman" pitchFamily="18" charset="0"/>
                <a:cs typeface="Times New Roman" pitchFamily="18" charset="0"/>
              </a:rPr>
              <a:t>hạn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chế</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sự</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lan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truyền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tiếng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ồn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ngay</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trong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phạm</a:t>
            </a:r>
            <a:r>
              <a:rPr lang="fr-FR" sz="2400" b="0" dirty="0">
                <a:latin typeface="Times New Roman" pitchFamily="18" charset="0"/>
                <a:cs typeface="Times New Roman" pitchFamily="18" charset="0"/>
              </a:rPr>
              <a:t> vi </a:t>
            </a:r>
            <a:r>
              <a:rPr lang="fr-FR" sz="2400" b="0" dirty="0" err="1">
                <a:latin typeface="Times New Roman" pitchFamily="18" charset="0"/>
                <a:cs typeface="Times New Roman" pitchFamily="18" charset="0"/>
              </a:rPr>
              <a:t>của</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xí</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nghiệp</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và</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ngăn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chặn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tiếng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ồn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lan</a:t>
            </a:r>
            <a:r>
              <a:rPr lang="fr-FR" sz="2400" b="0" dirty="0">
                <a:latin typeface="Times New Roman" pitchFamily="18" charset="0"/>
                <a:cs typeface="Times New Roman" pitchFamily="18" charset="0"/>
              </a:rPr>
              <a:t> ra </a:t>
            </a:r>
            <a:r>
              <a:rPr lang="fr-FR" sz="2400" b="0" dirty="0" err="1">
                <a:latin typeface="Times New Roman" pitchFamily="18" charset="0"/>
                <a:cs typeface="Times New Roman" pitchFamily="18" charset="0"/>
              </a:rPr>
              <a:t>các</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vùng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xung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quanh</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giữa</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các</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khu</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nhà</a:t>
            </a:r>
            <a:r>
              <a:rPr lang="fr-FR" sz="2400" b="0" dirty="0">
                <a:latin typeface="Times New Roman" pitchFamily="18" charset="0"/>
                <a:cs typeface="Times New Roman" pitchFamily="18" charset="0"/>
              </a:rPr>
              <a:t> ở </a:t>
            </a:r>
            <a:r>
              <a:rPr lang="fr-FR" sz="2400" b="0" dirty="0" err="1">
                <a:latin typeface="Times New Roman" pitchFamily="18" charset="0"/>
                <a:cs typeface="Times New Roman" pitchFamily="18" charset="0"/>
              </a:rPr>
              <a:t>và</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khu</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sản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xuất</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có</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tiếng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ồn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phải</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chồng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nhiều</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cây</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xanh</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bảo</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vệ</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để</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chống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ồn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và</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làm</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sạch</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môi</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trường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giữa</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xí</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nghiệp</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và</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các</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khu</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nhà</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có</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khoảng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cách</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tối</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thiểu</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để</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tiếng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ồn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không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vượt</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quá</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mức</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cho</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phép</a:t>
            </a:r>
            <a:r>
              <a:rPr lang="fr-FR" sz="2400" b="0" dirty="0">
                <a:latin typeface="Times New Roman" pitchFamily="18" charset="0"/>
                <a:cs typeface="Times New Roman" pitchFamily="18" charset="0"/>
              </a:rPr>
              <a:t>.   </a:t>
            </a:r>
            <a:r>
              <a:rPr lang="en-US" sz="2400" dirty="0"/>
              <a:t/>
            </a:r>
            <a:br>
              <a:rPr lang="en-US" sz="2400" dirty="0"/>
            </a:br>
            <a:r>
              <a:rPr lang="en-US" sz="2400" dirty="0"/>
              <a:t/>
            </a:r>
            <a:br>
              <a:rPr lang="en-US" sz="2400" dirty="0"/>
            </a:br>
            <a:r>
              <a:rPr lang="fr-FR" sz="2400" b="0" i="1" dirty="0" smtClean="0">
                <a:latin typeface="Times New Roman" pitchFamily="18" charset="0"/>
                <a:cs typeface="Times New Roman" pitchFamily="18" charset="0"/>
              </a:rPr>
              <a:t/>
            </a:r>
            <a:br>
              <a:rPr lang="fr-FR" sz="2400" b="0" i="1" dirty="0" smtClean="0">
                <a:latin typeface="Times New Roman" pitchFamily="18" charset="0"/>
                <a:cs typeface="Times New Roman" pitchFamily="18" charset="0"/>
              </a:rPr>
            </a:br>
            <a:endParaRPr lang="en-US" sz="2400" b="0" i="1" dirty="0">
              <a:latin typeface="Times New Roman" pitchFamily="18" charset="0"/>
              <a:cs typeface="Times New Roman" pitchFamily="18" charset="0"/>
            </a:endParaRPr>
          </a:p>
        </p:txBody>
      </p:sp>
    </p:spTree>
    <p:extLst>
      <p:ext uri="{BB962C8B-B14F-4D97-AF65-F5344CB8AC3E}">
        <p14:creationId xmlns:p14="http://schemas.microsoft.com/office/powerpoint/2010/main" val="160162273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Slide Number Placeholder 3"/>
          <p:cNvSpPr>
            <a:spLocks noGrp="1"/>
          </p:cNvSpPr>
          <p:nvPr>
            <p:ph type="sldNum" sz="quarter" idx="12"/>
          </p:nvPr>
        </p:nvSpPr>
        <p:spPr/>
        <p:txBody>
          <a:bodyPr/>
          <a:lstStyle/>
          <a:p>
            <a:fld id="{01FAE456-EA6C-4C6D-856B-C22FEB6F5508}" type="slidenum">
              <a:rPr lang="en-US"/>
              <a:pPr/>
              <a:t>14</a:t>
            </a:fld>
            <a:endParaRPr lang="en-US"/>
          </a:p>
        </p:txBody>
      </p:sp>
      <p:sp>
        <p:nvSpPr>
          <p:cNvPr id="61442" name="Rectangle 2"/>
          <p:cNvSpPr>
            <a:spLocks noGrp="1" noChangeArrowheads="1"/>
          </p:cNvSpPr>
          <p:nvPr>
            <p:ph type="title" idx="4294967295"/>
          </p:nvPr>
        </p:nvSpPr>
        <p:spPr>
          <a:xfrm>
            <a:off x="457200" y="457200"/>
            <a:ext cx="8229600" cy="6019800"/>
          </a:xfrm>
        </p:spPr>
        <p:txBody>
          <a:bodyPr/>
          <a:lstStyle/>
          <a:p>
            <a:pPr algn="l"/>
            <a:r>
              <a:rPr lang="fr-FR" sz="2400" dirty="0">
                <a:latin typeface="Times New Roman" pitchFamily="18" charset="0"/>
                <a:cs typeface="Times New Roman" pitchFamily="18" charset="0"/>
              </a:rPr>
              <a:t>b) </a:t>
            </a:r>
            <a:r>
              <a:rPr lang="fr-FR" sz="2400" dirty="0" err="1">
                <a:latin typeface="Times New Roman" pitchFamily="18" charset="0"/>
                <a:cs typeface="Times New Roman" pitchFamily="18" charset="0"/>
              </a:rPr>
              <a:t>Giảm</a:t>
            </a:r>
            <a:r>
              <a:rPr lang="fr-FR" sz="2400" dirty="0">
                <a:latin typeface="Times New Roman" pitchFamily="18" charset="0"/>
                <a:cs typeface="Times New Roman" pitchFamily="18" charset="0"/>
              </a:rPr>
              <a:t> </a:t>
            </a:r>
            <a:r>
              <a:rPr lang="fr-FR" sz="2400" dirty="0" err="1">
                <a:latin typeface="Times New Roman" pitchFamily="18" charset="0"/>
                <a:cs typeface="Times New Roman" pitchFamily="18" charset="0"/>
              </a:rPr>
              <a:t>tiếng</a:t>
            </a:r>
            <a:r>
              <a:rPr lang="fr-FR" sz="2400" dirty="0">
                <a:latin typeface="Times New Roman" pitchFamily="18" charset="0"/>
                <a:cs typeface="Times New Roman" pitchFamily="18" charset="0"/>
              </a:rPr>
              <a:t> </a:t>
            </a:r>
            <a:r>
              <a:rPr lang="fr-FR" sz="2400" dirty="0" err="1">
                <a:latin typeface="Times New Roman" pitchFamily="18" charset="0"/>
                <a:cs typeface="Times New Roman" pitchFamily="18" charset="0"/>
              </a:rPr>
              <a:t>ồn</a:t>
            </a:r>
            <a:r>
              <a:rPr lang="fr-FR" sz="2400" dirty="0">
                <a:latin typeface="Times New Roman" pitchFamily="18" charset="0"/>
                <a:cs typeface="Times New Roman" pitchFamily="18" charset="0"/>
              </a:rPr>
              <a:t> </a:t>
            </a:r>
            <a:r>
              <a:rPr lang="fr-FR" sz="2400" dirty="0" err="1">
                <a:latin typeface="Times New Roman" pitchFamily="18" charset="0"/>
                <a:cs typeface="Times New Roman" pitchFamily="18" charset="0"/>
              </a:rPr>
              <a:t>và</a:t>
            </a:r>
            <a:r>
              <a:rPr lang="fr-FR" sz="2400" dirty="0">
                <a:latin typeface="Times New Roman" pitchFamily="18" charset="0"/>
                <a:cs typeface="Times New Roman" pitchFamily="18" charset="0"/>
              </a:rPr>
              <a:t> </a:t>
            </a:r>
            <a:r>
              <a:rPr lang="fr-FR" sz="2400" dirty="0" err="1">
                <a:latin typeface="Times New Roman" pitchFamily="18" charset="0"/>
                <a:cs typeface="Times New Roman" pitchFamily="18" charset="0"/>
              </a:rPr>
              <a:t>rung</a:t>
            </a:r>
            <a:r>
              <a:rPr lang="fr-FR" sz="2400" dirty="0">
                <a:latin typeface="Times New Roman" pitchFamily="18" charset="0"/>
                <a:cs typeface="Times New Roman" pitchFamily="18" charset="0"/>
              </a:rPr>
              <a:t> </a:t>
            </a:r>
            <a:r>
              <a:rPr lang="fr-FR" sz="2400" dirty="0" err="1">
                <a:latin typeface="Times New Roman" pitchFamily="18" charset="0"/>
                <a:cs typeface="Times New Roman" pitchFamily="18" charset="0"/>
              </a:rPr>
              <a:t>động</a:t>
            </a:r>
            <a:r>
              <a:rPr lang="fr-FR" sz="2400" dirty="0">
                <a:latin typeface="Times New Roman" pitchFamily="18" charset="0"/>
                <a:cs typeface="Times New Roman" pitchFamily="18" charset="0"/>
              </a:rPr>
              <a:t> </a:t>
            </a:r>
            <a:r>
              <a:rPr lang="fr-FR" sz="2400" dirty="0" err="1">
                <a:latin typeface="Times New Roman" pitchFamily="18" charset="0"/>
                <a:cs typeface="Times New Roman" pitchFamily="18" charset="0"/>
              </a:rPr>
              <a:t>tại</a:t>
            </a:r>
            <a:r>
              <a:rPr lang="fr-FR" sz="2400" dirty="0">
                <a:latin typeface="Times New Roman" pitchFamily="18" charset="0"/>
                <a:cs typeface="Times New Roman" pitchFamily="18" charset="0"/>
              </a:rPr>
              <a:t> </a:t>
            </a:r>
            <a:r>
              <a:rPr lang="fr-FR" sz="2400" dirty="0" err="1">
                <a:latin typeface="Times New Roman" pitchFamily="18" charset="0"/>
                <a:cs typeface="Times New Roman" pitchFamily="18" charset="0"/>
              </a:rPr>
              <a:t>nơi</a:t>
            </a:r>
            <a:r>
              <a:rPr lang="fr-FR" sz="2400" dirty="0">
                <a:latin typeface="Times New Roman" pitchFamily="18" charset="0"/>
                <a:cs typeface="Times New Roman" pitchFamily="18" charset="0"/>
              </a:rPr>
              <a:t> </a:t>
            </a:r>
            <a:r>
              <a:rPr lang="fr-FR" sz="2400" dirty="0" err="1">
                <a:latin typeface="Times New Roman" pitchFamily="18" charset="0"/>
                <a:cs typeface="Times New Roman" pitchFamily="18" charset="0"/>
              </a:rPr>
              <a:t>xuất</a:t>
            </a:r>
            <a:r>
              <a:rPr lang="fr-FR" sz="2400" dirty="0">
                <a:latin typeface="Times New Roman" pitchFamily="18" charset="0"/>
                <a:cs typeface="Times New Roman" pitchFamily="18" charset="0"/>
              </a:rPr>
              <a:t> </a:t>
            </a:r>
            <a:r>
              <a:rPr lang="fr-FR" sz="2400" dirty="0" err="1" smtClean="0">
                <a:latin typeface="Times New Roman" pitchFamily="18" charset="0"/>
                <a:cs typeface="Times New Roman" pitchFamily="18" charset="0"/>
              </a:rPr>
              <a:t>hiện</a:t>
            </a:r>
            <a:r>
              <a:rPr lang="fr-FR" sz="2400" dirty="0" smtClean="0">
                <a:latin typeface="Times New Roman" pitchFamily="18" charset="0"/>
                <a:cs typeface="Times New Roman" pitchFamily="18" charset="0"/>
              </a:rPr>
              <a:t>.</a:t>
            </a:r>
            <a:br>
              <a:rPr lang="fr-FR" sz="2400" dirty="0" smtClean="0">
                <a:latin typeface="Times New Roman" pitchFamily="18" charset="0"/>
                <a:cs typeface="Times New Roman" pitchFamily="18" charset="0"/>
              </a:rPr>
            </a:br>
            <a:r>
              <a:rPr lang="fr-FR" sz="2400" dirty="0" smtClean="0">
                <a:latin typeface="Times New Roman" pitchFamily="18" charset="0"/>
                <a:cs typeface="Times New Roman" pitchFamily="18" charset="0"/>
              </a:rPr>
              <a:t/>
            </a:r>
            <a:br>
              <a:rPr lang="fr-FR" sz="2400" dirty="0" smtClean="0">
                <a:latin typeface="Times New Roman" pitchFamily="18" charset="0"/>
                <a:cs typeface="Times New Roman" pitchFamily="18" charset="0"/>
              </a:rPr>
            </a:br>
            <a:r>
              <a:rPr lang="fr-FR" sz="2400" dirty="0"/>
              <a:t> </a:t>
            </a:r>
            <a:r>
              <a:rPr lang="fr-FR" sz="2400" dirty="0" smtClean="0"/>
              <a:t>    </a:t>
            </a:r>
            <a:r>
              <a:rPr lang="fr-FR" sz="2400" b="0" dirty="0" smtClean="0">
                <a:latin typeface="Times New Roman" pitchFamily="18" charset="0"/>
                <a:cs typeface="Times New Roman" pitchFamily="18" charset="0"/>
              </a:rPr>
              <a:t/>
            </a:r>
            <a:br>
              <a:rPr lang="fr-FR" sz="2400" b="0" dirty="0" smtClean="0">
                <a:latin typeface="Times New Roman" pitchFamily="18" charset="0"/>
                <a:cs typeface="Times New Roman" pitchFamily="18" charset="0"/>
              </a:rPr>
            </a:br>
            <a:r>
              <a:rPr lang="fr-FR" sz="2400" dirty="0"/>
              <a:t> </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Hiện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đại</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hoá</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thiết</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bị</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hoàn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thành</a:t>
            </a:r>
            <a:r>
              <a:rPr lang="fr-FR" sz="2400" b="0" dirty="0">
                <a:latin typeface="Times New Roman" pitchFamily="18" charset="0"/>
                <a:cs typeface="Times New Roman" pitchFamily="18" charset="0"/>
              </a:rPr>
              <a:t> qui </a:t>
            </a:r>
            <a:r>
              <a:rPr lang="fr-FR" sz="2400" b="0" dirty="0" err="1">
                <a:latin typeface="Times New Roman" pitchFamily="18" charset="0"/>
                <a:cs typeface="Times New Roman" pitchFamily="18" charset="0"/>
              </a:rPr>
              <a:t>trình</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công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nghệ</a:t>
            </a:r>
            <a:r>
              <a:rPr lang="en-US" sz="2400" b="0" dirty="0">
                <a:latin typeface="Times New Roman" pitchFamily="18" charset="0"/>
                <a:cs typeface="Times New Roman" pitchFamily="18" charset="0"/>
              </a:rPr>
              <a:t/>
            </a:r>
            <a:br>
              <a:rPr lang="en-US" sz="2400" b="0" dirty="0">
                <a:latin typeface="Times New Roman" pitchFamily="18" charset="0"/>
                <a:cs typeface="Times New Roman" pitchFamily="18" charset="0"/>
              </a:rPr>
            </a:br>
            <a:r>
              <a:rPr lang="fr-FR" sz="2400" b="0" dirty="0">
                <a:latin typeface="Times New Roman" pitchFamily="18" charset="0"/>
                <a:cs typeface="Times New Roman" pitchFamily="18" charset="0"/>
              </a:rPr>
              <a:t>   + </a:t>
            </a:r>
            <a:r>
              <a:rPr lang="fr-FR" sz="2400" b="0" dirty="0" err="1">
                <a:latin typeface="Times New Roman" pitchFamily="18" charset="0"/>
                <a:cs typeface="Times New Roman" pitchFamily="18" charset="0"/>
              </a:rPr>
              <a:t>Thay</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đổi</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tính</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đàn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hồi</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và</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khối</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lượng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các</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bộ</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phận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máy</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móc</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để</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thay</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đổi</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tần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số</a:t>
            </a:r>
            <a:r>
              <a:rPr lang="fr-FR" sz="2400" b="0" dirty="0">
                <a:latin typeface="Times New Roman" pitchFamily="18" charset="0"/>
                <a:cs typeface="Times New Roman" pitchFamily="18" charset="0"/>
              </a:rPr>
              <a:t> dao </a:t>
            </a:r>
            <a:r>
              <a:rPr lang="fr-FR" sz="2400" b="0" dirty="0" err="1">
                <a:latin typeface="Times New Roman" pitchFamily="18" charset="0"/>
                <a:cs typeface="Times New Roman" pitchFamily="18" charset="0"/>
              </a:rPr>
              <a:t>động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riêng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của</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chúng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tránh</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hiện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tượng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cộng</a:t>
            </a:r>
            <a:r>
              <a:rPr lang="fr-FR" sz="2400" b="0" dirty="0">
                <a:latin typeface="Times New Roman" pitchFamily="18" charset="0"/>
                <a:cs typeface="Times New Roman" pitchFamily="18" charset="0"/>
              </a:rPr>
              <a:t> </a:t>
            </a:r>
            <a:r>
              <a:rPr lang="fr-FR" sz="2400" b="0" dirty="0" err="1" smtClean="0">
                <a:latin typeface="Times New Roman" pitchFamily="18" charset="0"/>
                <a:cs typeface="Times New Roman" pitchFamily="18" charset="0"/>
              </a:rPr>
              <a:t>hưởng</a:t>
            </a:r>
            <a:r>
              <a:rPr lang="fr-FR" sz="2400" b="0" dirty="0" smtClean="0">
                <a:latin typeface="Times New Roman" pitchFamily="18" charset="0"/>
                <a:cs typeface="Times New Roman" pitchFamily="18" charset="0"/>
              </a:rPr>
              <a:t>.</a:t>
            </a:r>
            <a:r>
              <a:rPr lang="en-US" sz="2400" b="0" dirty="0">
                <a:latin typeface="Times New Roman" pitchFamily="18" charset="0"/>
                <a:cs typeface="Times New Roman" pitchFamily="18" charset="0"/>
              </a:rPr>
              <a:t/>
            </a:r>
            <a:br>
              <a:rPr lang="en-US" sz="2400" b="0" dirty="0">
                <a:latin typeface="Times New Roman" pitchFamily="18" charset="0"/>
                <a:cs typeface="Times New Roman" pitchFamily="18" charset="0"/>
              </a:rPr>
            </a:br>
            <a:r>
              <a:rPr lang="fr-FR" sz="2400" b="0" dirty="0">
                <a:latin typeface="Times New Roman" pitchFamily="18" charset="0"/>
                <a:cs typeface="Times New Roman" pitchFamily="18" charset="0"/>
              </a:rPr>
              <a:t>   + </a:t>
            </a:r>
            <a:r>
              <a:rPr lang="fr-FR" sz="2400" b="0" dirty="0" err="1">
                <a:latin typeface="Times New Roman" pitchFamily="18" charset="0"/>
                <a:cs typeface="Times New Roman" pitchFamily="18" charset="0"/>
              </a:rPr>
              <a:t>Thay</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thép</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bằng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chất</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dẻo</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tecxtolit</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fibrolit</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vv</a:t>
            </a:r>
            <a:r>
              <a:rPr lang="fr-FR" sz="2400" b="0" dirty="0">
                <a:latin typeface="Times New Roman" pitchFamily="18" charset="0"/>
                <a:cs typeface="Times New Roman" pitchFamily="18" charset="0"/>
              </a:rPr>
              <a:t>...</a:t>
            </a:r>
            <a:r>
              <a:rPr lang="fr-FR" sz="2400" b="0" dirty="0" err="1">
                <a:latin typeface="Times New Roman" pitchFamily="18" charset="0"/>
                <a:cs typeface="Times New Roman" pitchFamily="18" charset="0"/>
              </a:rPr>
              <a:t>mạ</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crômhoặc</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quét</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mặt</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các</a:t>
            </a:r>
            <a:r>
              <a:rPr lang="fr-FR" sz="2400" b="0" dirty="0">
                <a:latin typeface="Times New Roman" pitchFamily="18" charset="0"/>
                <a:cs typeface="Times New Roman" pitchFamily="18" charset="0"/>
              </a:rPr>
              <a:t> chi </a:t>
            </a:r>
            <a:r>
              <a:rPr lang="fr-FR" sz="2400" b="0" dirty="0" err="1">
                <a:latin typeface="Times New Roman" pitchFamily="18" charset="0"/>
                <a:cs typeface="Times New Roman" pitchFamily="18" charset="0"/>
              </a:rPr>
              <a:t>tiết</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bằng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sơn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hoặc</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dùng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các</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lớp</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kim</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ít</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vang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hơn</a:t>
            </a:r>
            <a:r>
              <a:rPr lang="fr-FR" sz="2400" b="0" dirty="0">
                <a:latin typeface="Times New Roman" pitchFamily="18" charset="0"/>
                <a:cs typeface="Times New Roman" pitchFamily="18" charset="0"/>
              </a:rPr>
              <a:t> khi va </a:t>
            </a:r>
            <a:r>
              <a:rPr lang="fr-FR" sz="2400" b="0" dirty="0" err="1" smtClean="0">
                <a:latin typeface="Times New Roman" pitchFamily="18" charset="0"/>
                <a:cs typeface="Times New Roman" pitchFamily="18" charset="0"/>
              </a:rPr>
              <a:t>chạm</a:t>
            </a:r>
            <a:r>
              <a:rPr lang="fr-FR" sz="2400" b="0" dirty="0" smtClean="0">
                <a:latin typeface="Times New Roman" pitchFamily="18" charset="0"/>
                <a:cs typeface="Times New Roman" pitchFamily="18" charset="0"/>
              </a:rPr>
              <a:t>.</a:t>
            </a:r>
            <a:r>
              <a:rPr lang="en-US" sz="2400" dirty="0"/>
              <a:t/>
            </a:r>
            <a:br>
              <a:rPr lang="en-US" sz="2400" dirty="0"/>
            </a:br>
            <a:r>
              <a:rPr lang="en-US" sz="2400" dirty="0"/>
              <a:t/>
            </a:r>
            <a:br>
              <a:rPr lang="en-US" sz="2400" dirty="0"/>
            </a:br>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334739673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Slide Number Placeholder 3"/>
          <p:cNvSpPr>
            <a:spLocks noGrp="1"/>
          </p:cNvSpPr>
          <p:nvPr>
            <p:ph type="sldNum" sz="quarter" idx="12"/>
          </p:nvPr>
        </p:nvSpPr>
        <p:spPr/>
        <p:txBody>
          <a:bodyPr/>
          <a:lstStyle/>
          <a:p>
            <a:fld id="{030AD7F2-99B8-4461-8ACB-B9241DB8EF70}" type="slidenum">
              <a:rPr lang="en-US"/>
              <a:pPr/>
              <a:t>15</a:t>
            </a:fld>
            <a:endParaRPr lang="en-US"/>
          </a:p>
        </p:txBody>
      </p:sp>
      <p:sp>
        <p:nvSpPr>
          <p:cNvPr id="62466" name="Rectangle 2"/>
          <p:cNvSpPr>
            <a:spLocks noGrp="1" noChangeArrowheads="1"/>
          </p:cNvSpPr>
          <p:nvPr>
            <p:ph type="title" idx="4294967295"/>
          </p:nvPr>
        </p:nvSpPr>
        <p:spPr>
          <a:xfrm>
            <a:off x="457200" y="406400"/>
            <a:ext cx="8229600" cy="5613400"/>
          </a:xfrm>
        </p:spPr>
        <p:txBody>
          <a:bodyPr/>
          <a:lstStyle/>
          <a:p>
            <a:pPr algn="l"/>
            <a:r>
              <a:rPr lang="fr-FR" sz="2400" b="0" dirty="0">
                <a:latin typeface="Times New Roman" pitchFamily="18" charset="0"/>
                <a:cs typeface="Times New Roman" pitchFamily="18" charset="0"/>
              </a:rPr>
              <a:t>   + </a:t>
            </a:r>
            <a:r>
              <a:rPr lang="fr-FR" sz="2400" b="0" dirty="0" err="1">
                <a:latin typeface="Times New Roman" pitchFamily="18" charset="0"/>
                <a:cs typeface="Times New Roman" pitchFamily="18" charset="0"/>
              </a:rPr>
              <a:t>Bọc</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các</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mặt</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thiết</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bị</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chịu</a:t>
            </a:r>
            <a:r>
              <a:rPr lang="fr-FR" sz="2400" b="0" dirty="0">
                <a:latin typeface="Times New Roman" pitchFamily="18" charset="0"/>
                <a:cs typeface="Times New Roman" pitchFamily="18" charset="0"/>
              </a:rPr>
              <a:t> </a:t>
            </a:r>
            <a:r>
              <a:rPr lang="fr-FR" sz="2400" b="0" dirty="0" err="1" smtClean="0">
                <a:latin typeface="Times New Roman" pitchFamily="18" charset="0"/>
                <a:cs typeface="Times New Roman" pitchFamily="18" charset="0"/>
              </a:rPr>
              <a:t>rung</a:t>
            </a:r>
            <a:r>
              <a:rPr lang="fr-FR" sz="2400" b="0" dirty="0" smtClean="0">
                <a:latin typeface="Times New Roman" pitchFamily="18" charset="0"/>
                <a:cs typeface="Times New Roman" pitchFamily="18" charset="0"/>
              </a:rPr>
              <a:t> </a:t>
            </a:r>
            <a:r>
              <a:rPr lang="fr-FR" sz="2400" b="0" dirty="0" err="1" smtClean="0">
                <a:latin typeface="Times New Roman" pitchFamily="18" charset="0"/>
                <a:cs typeface="Times New Roman" pitchFamily="18" charset="0"/>
              </a:rPr>
              <a:t>bằng</a:t>
            </a:r>
            <a:r>
              <a:rPr lang="fr-FR" sz="2400" b="0" dirty="0" smtClean="0">
                <a:latin typeface="Times New Roman" pitchFamily="18" charset="0"/>
                <a:cs typeface="Times New Roman" pitchFamily="18" charset="0"/>
              </a:rPr>
              <a:t> </a:t>
            </a:r>
            <a:r>
              <a:rPr lang="fr-FR" sz="2400" b="0" dirty="0" err="1">
                <a:latin typeface="Times New Roman" pitchFamily="18" charset="0"/>
                <a:cs typeface="Times New Roman" pitchFamily="18" charset="0"/>
              </a:rPr>
              <a:t>các</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vật</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liệu</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hút</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hoặc</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giảm</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rung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động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có</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nôi</a:t>
            </a:r>
            <a:r>
              <a:rPr lang="fr-FR" sz="2400" b="0" dirty="0">
                <a:latin typeface="Times New Roman" pitchFamily="18" charset="0"/>
                <a:cs typeface="Times New Roman" pitchFamily="18" charset="0"/>
              </a:rPr>
              <a:t> ma </a:t>
            </a:r>
            <a:r>
              <a:rPr lang="fr-FR" sz="2400" b="0" dirty="0" err="1">
                <a:latin typeface="Times New Roman" pitchFamily="18" charset="0"/>
                <a:cs typeface="Times New Roman" pitchFamily="18" charset="0"/>
              </a:rPr>
              <a:t>sát</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lớn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như</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bitum</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cao</a:t>
            </a:r>
            <a:r>
              <a:rPr lang="fr-FR" sz="2400" b="0" dirty="0">
                <a:latin typeface="Times New Roman" pitchFamily="18" charset="0"/>
                <a:cs typeface="Times New Roman" pitchFamily="18" charset="0"/>
              </a:rPr>
              <a:t> su, </a:t>
            </a:r>
            <a:r>
              <a:rPr lang="fr-FR" sz="2400" b="0" dirty="0" err="1">
                <a:latin typeface="Times New Roman" pitchFamily="18" charset="0"/>
                <a:cs typeface="Times New Roman" pitchFamily="18" charset="0"/>
              </a:rPr>
              <a:t>tôn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vòng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phớt</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amiăng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chất</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dẻo</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malit</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đặc</a:t>
            </a:r>
            <a:r>
              <a:rPr lang="fr-FR" sz="2400" b="0" dirty="0">
                <a:latin typeface="Times New Roman" pitchFamily="18" charset="0"/>
                <a:cs typeface="Times New Roman" pitchFamily="18" charset="0"/>
              </a:rPr>
              <a:t> </a:t>
            </a:r>
            <a:r>
              <a:rPr lang="fr-FR" sz="2400" b="0" dirty="0" err="1" smtClean="0">
                <a:latin typeface="Times New Roman" pitchFamily="18" charset="0"/>
                <a:cs typeface="Times New Roman" pitchFamily="18" charset="0"/>
              </a:rPr>
              <a:t>biệt</a:t>
            </a:r>
            <a:r>
              <a:rPr lang="fr-FR" sz="2400" b="0" dirty="0" smtClean="0">
                <a:latin typeface="Times New Roman" pitchFamily="18" charset="0"/>
                <a:cs typeface="Times New Roman" pitchFamily="18" charset="0"/>
              </a:rPr>
              <a:t>.</a:t>
            </a:r>
            <a:br>
              <a:rPr lang="fr-FR" sz="2400" b="0" dirty="0" smtClean="0">
                <a:latin typeface="Times New Roman" pitchFamily="18" charset="0"/>
                <a:cs typeface="Times New Roman" pitchFamily="18" charset="0"/>
              </a:rPr>
            </a:br>
            <a:r>
              <a:rPr lang="en-US" sz="2400" b="0" dirty="0">
                <a:latin typeface="Times New Roman" pitchFamily="18" charset="0"/>
                <a:cs typeface="Times New Roman" pitchFamily="18" charset="0"/>
              </a:rPr>
              <a:t/>
            </a:r>
            <a:br>
              <a:rPr lang="en-US" sz="2400" b="0" dirty="0">
                <a:latin typeface="Times New Roman" pitchFamily="18" charset="0"/>
                <a:cs typeface="Times New Roman" pitchFamily="18" charset="0"/>
              </a:rPr>
            </a:b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Biện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chống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tiếng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ồn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trong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sản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xuất</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có</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hiệu</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quả</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nhất</a:t>
            </a:r>
            <a:r>
              <a:rPr lang="fr-FR" sz="2400" b="0" dirty="0">
                <a:latin typeface="Times New Roman" pitchFamily="18" charset="0"/>
                <a:cs typeface="Times New Roman" pitchFamily="18" charset="0"/>
              </a:rPr>
              <a:t> là </a:t>
            </a:r>
            <a:r>
              <a:rPr lang="fr-FR" sz="2400" b="0" dirty="0" err="1">
                <a:latin typeface="Times New Roman" pitchFamily="18" charset="0"/>
                <a:cs typeface="Times New Roman" pitchFamily="18" charset="0"/>
              </a:rPr>
              <a:t>tự</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động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hóa</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toàn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bộ</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quy</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trình</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công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nghệ</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và</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áp</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dụng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hệ</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thống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điều</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khiển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từ</a:t>
            </a:r>
            <a:r>
              <a:rPr lang="fr-FR" sz="2400" b="0" dirty="0">
                <a:latin typeface="Times New Roman" pitchFamily="18" charset="0"/>
                <a:cs typeface="Times New Roman" pitchFamily="18" charset="0"/>
              </a:rPr>
              <a:t> </a:t>
            </a:r>
            <a:r>
              <a:rPr lang="fr-FR" sz="2400" b="0" dirty="0" err="1" smtClean="0">
                <a:latin typeface="Times New Roman" pitchFamily="18" charset="0"/>
                <a:cs typeface="Times New Roman" pitchFamily="18" charset="0"/>
              </a:rPr>
              <a:t>xa</a:t>
            </a:r>
            <a:r>
              <a:rPr lang="fr-FR" sz="2400" b="0" dirty="0" smtClean="0">
                <a:latin typeface="Times New Roman" pitchFamily="18" charset="0"/>
                <a:cs typeface="Times New Roman" pitchFamily="18" charset="0"/>
              </a:rPr>
              <a:t>.</a:t>
            </a:r>
            <a:br>
              <a:rPr lang="fr-FR" sz="2400" b="0" dirty="0" smtClean="0">
                <a:latin typeface="Times New Roman" pitchFamily="18" charset="0"/>
                <a:cs typeface="Times New Roman" pitchFamily="18" charset="0"/>
              </a:rPr>
            </a:br>
            <a:r>
              <a:rPr lang="en-US" sz="2400" b="0" dirty="0">
                <a:latin typeface="Times New Roman" pitchFamily="18" charset="0"/>
                <a:cs typeface="Times New Roman" pitchFamily="18" charset="0"/>
              </a:rPr>
              <a:t/>
            </a:r>
            <a:br>
              <a:rPr lang="en-US" sz="2400" b="0" dirty="0">
                <a:latin typeface="Times New Roman" pitchFamily="18" charset="0"/>
                <a:cs typeface="Times New Roman" pitchFamily="18" charset="0"/>
              </a:rPr>
            </a:b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Quy</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hoạch</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thời</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gian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làm</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việc</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của</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các</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xưởng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ồn</a:t>
            </a:r>
            <a:r>
              <a:rPr lang="fr-FR" sz="2400" b="0" dirty="0">
                <a:latin typeface="Times New Roman" pitchFamily="18" charset="0"/>
                <a:cs typeface="Times New Roman" pitchFamily="18" charset="0"/>
              </a:rPr>
              <a:t> </a:t>
            </a:r>
            <a:r>
              <a:rPr lang="fr-FR" sz="2400" b="0" dirty="0" smtClean="0">
                <a:latin typeface="Times New Roman" pitchFamily="18" charset="0"/>
                <a:cs typeface="Times New Roman" pitchFamily="18" charset="0"/>
              </a:rPr>
              <a:t>:</a:t>
            </a:r>
            <a:br>
              <a:rPr lang="fr-FR" sz="2400" b="0" dirty="0" smtClean="0">
                <a:latin typeface="Times New Roman" pitchFamily="18" charset="0"/>
                <a:cs typeface="Times New Roman" pitchFamily="18" charset="0"/>
              </a:rPr>
            </a:br>
            <a:r>
              <a:rPr lang="en-US" sz="2400" b="0" dirty="0">
                <a:latin typeface="Times New Roman" pitchFamily="18" charset="0"/>
                <a:cs typeface="Times New Roman" pitchFamily="18" charset="0"/>
              </a:rPr>
              <a:t/>
            </a:r>
            <a:br>
              <a:rPr lang="en-US" sz="2400" b="0" dirty="0">
                <a:latin typeface="Times New Roman" pitchFamily="18" charset="0"/>
                <a:cs typeface="Times New Roman" pitchFamily="18" charset="0"/>
              </a:rPr>
            </a:br>
            <a:r>
              <a:rPr lang="fr-FR" sz="2400" b="0" dirty="0">
                <a:latin typeface="Times New Roman" pitchFamily="18" charset="0"/>
                <a:cs typeface="Times New Roman" pitchFamily="18" charset="0"/>
              </a:rPr>
              <a:t>   + </a:t>
            </a:r>
            <a:r>
              <a:rPr lang="fr-FR" sz="2400" b="0" dirty="0" err="1">
                <a:latin typeface="Times New Roman" pitchFamily="18" charset="0"/>
                <a:cs typeface="Times New Roman" pitchFamily="18" charset="0"/>
              </a:rPr>
              <a:t>Bố</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trí</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xưởng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ồn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làm</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việc</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vào</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những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buổi</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ít</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người</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làm</a:t>
            </a:r>
            <a:r>
              <a:rPr lang="fr-FR" sz="2400" b="0" dirty="0">
                <a:latin typeface="Times New Roman" pitchFamily="18" charset="0"/>
                <a:cs typeface="Times New Roman" pitchFamily="18" charset="0"/>
              </a:rPr>
              <a:t> </a:t>
            </a:r>
            <a:r>
              <a:rPr lang="fr-FR" sz="2400" b="0" dirty="0" err="1" smtClean="0">
                <a:latin typeface="Times New Roman" pitchFamily="18" charset="0"/>
                <a:cs typeface="Times New Roman" pitchFamily="18" charset="0"/>
              </a:rPr>
              <a:t>việc</a:t>
            </a:r>
            <a:r>
              <a:rPr lang="fr-FR" sz="2400" b="0" dirty="0" smtClean="0">
                <a:latin typeface="Times New Roman" pitchFamily="18" charset="0"/>
                <a:cs typeface="Times New Roman" pitchFamily="18" charset="0"/>
              </a:rPr>
              <a:t/>
            </a:r>
            <a:br>
              <a:rPr lang="fr-FR" sz="2400" b="0" dirty="0" smtClean="0">
                <a:latin typeface="Times New Roman" pitchFamily="18" charset="0"/>
                <a:cs typeface="Times New Roman" pitchFamily="18" charset="0"/>
              </a:rPr>
            </a:br>
            <a:r>
              <a:rPr lang="en-US" sz="2400" b="0" dirty="0">
                <a:latin typeface="Times New Roman" pitchFamily="18" charset="0"/>
                <a:cs typeface="Times New Roman" pitchFamily="18" charset="0"/>
              </a:rPr>
              <a:t/>
            </a:r>
            <a:br>
              <a:rPr lang="en-US" sz="2400" b="0" dirty="0">
                <a:latin typeface="Times New Roman" pitchFamily="18" charset="0"/>
                <a:cs typeface="Times New Roman" pitchFamily="18" charset="0"/>
              </a:rPr>
            </a:br>
            <a:r>
              <a:rPr lang="fr-FR" sz="2400" b="0" dirty="0">
                <a:latin typeface="Times New Roman" pitchFamily="18" charset="0"/>
                <a:cs typeface="Times New Roman" pitchFamily="18" charset="0"/>
              </a:rPr>
              <a:t>   + </a:t>
            </a:r>
            <a:r>
              <a:rPr lang="fr-FR" sz="2400" b="0" dirty="0" err="1">
                <a:latin typeface="Times New Roman" pitchFamily="18" charset="0"/>
                <a:cs typeface="Times New Roman" pitchFamily="18" charset="0"/>
              </a:rPr>
              <a:t>Lập</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đồ</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thị</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làm</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việc</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cho</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công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nhân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để</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họ</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có</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điều</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kiện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nghỉ</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ngơi</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hợp</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lý</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làm</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giảm</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thời</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gian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có</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mặt</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của</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công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nhân</a:t>
            </a:r>
            <a:r>
              <a:rPr lang="fr-FR" sz="2400" b="0" dirty="0">
                <a:latin typeface="Times New Roman" pitchFamily="18" charset="0"/>
                <a:cs typeface="Times New Roman" pitchFamily="18" charset="0"/>
              </a:rPr>
              <a:t> ở </a:t>
            </a:r>
            <a:r>
              <a:rPr lang="fr-FR" sz="2400" b="0" dirty="0" err="1">
                <a:latin typeface="Times New Roman" pitchFamily="18" charset="0"/>
                <a:cs typeface="Times New Roman" pitchFamily="18" charset="0"/>
              </a:rPr>
              <a:t>những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xưởng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có</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mức</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ồn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cao</a:t>
            </a:r>
            <a:r>
              <a:rPr lang="fr-FR" sz="2400" b="0" dirty="0">
                <a:latin typeface="Times New Roman" pitchFamily="18" charset="0"/>
                <a:cs typeface="Times New Roman" pitchFamily="18" charset="0"/>
              </a:rPr>
              <a:t>.</a:t>
            </a:r>
            <a:endParaRPr lang="en-US" sz="2400" b="0" dirty="0">
              <a:latin typeface="Times New Roman" pitchFamily="18" charset="0"/>
              <a:cs typeface="Times New Roman" pitchFamily="18" charset="0"/>
            </a:endParaRPr>
          </a:p>
        </p:txBody>
      </p:sp>
    </p:spTree>
    <p:extLst>
      <p:ext uri="{BB962C8B-B14F-4D97-AF65-F5344CB8AC3E}">
        <p14:creationId xmlns:p14="http://schemas.microsoft.com/office/powerpoint/2010/main" val="219443743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57200" y="685800"/>
            <a:ext cx="7277100" cy="461665"/>
          </a:xfrm>
          <a:prstGeom prst="rect">
            <a:avLst/>
          </a:prstGeom>
        </p:spPr>
        <p:txBody>
          <a:bodyPr wrap="square">
            <a:spAutoFit/>
          </a:bodyPr>
          <a:lstStyle/>
          <a:p>
            <a:r>
              <a:rPr lang="en-US" sz="2400" dirty="0">
                <a:solidFill>
                  <a:srgbClr val="FF0000"/>
                </a:solidFill>
                <a:latin typeface="Times New Roman" pitchFamily="18" charset="0"/>
                <a:cs typeface="Times New Roman" pitchFamily="18" charset="0"/>
              </a:rPr>
              <a:t>3</a:t>
            </a:r>
            <a:r>
              <a:rPr lang="en-US" sz="2400" dirty="0" smtClean="0">
                <a:solidFill>
                  <a:srgbClr val="FF0000"/>
                </a:solidFill>
                <a:latin typeface="Times New Roman" pitchFamily="18" charset="0"/>
                <a:cs typeface="Times New Roman" pitchFamily="18" charset="0"/>
              </a:rPr>
              <a:t>. </a:t>
            </a:r>
            <a:r>
              <a:rPr lang="en-US" sz="2400" dirty="0">
                <a:solidFill>
                  <a:srgbClr val="FF0000"/>
                </a:solidFill>
                <a:latin typeface="Times New Roman" pitchFamily="18" charset="0"/>
                <a:cs typeface="Times New Roman" pitchFamily="18" charset="0"/>
              </a:rPr>
              <a:t>PHÒNG CHỐNG BỤI TRONG SẢN XUẤT</a:t>
            </a:r>
          </a:p>
        </p:txBody>
      </p:sp>
      <p:sp>
        <p:nvSpPr>
          <p:cNvPr id="4" name="Rectangle 3"/>
          <p:cNvSpPr/>
          <p:nvPr/>
        </p:nvSpPr>
        <p:spPr>
          <a:xfrm>
            <a:off x="762000" y="1219200"/>
            <a:ext cx="2948243" cy="369332"/>
          </a:xfrm>
          <a:prstGeom prst="rect">
            <a:avLst/>
          </a:prstGeom>
        </p:spPr>
        <p:txBody>
          <a:bodyPr wrap="none">
            <a:spAutoFit/>
          </a:bodyPr>
          <a:lstStyle/>
          <a:p>
            <a:pPr algn="l"/>
            <a:r>
              <a:rPr lang="en-US" dirty="0">
                <a:latin typeface="Times New Roman" pitchFamily="18" charset="0"/>
                <a:cs typeface="Times New Roman" pitchFamily="18" charset="0"/>
              </a:rPr>
              <a:t>3</a:t>
            </a:r>
            <a:r>
              <a:rPr lang="en-US" dirty="0" smtClean="0">
                <a:latin typeface="Times New Roman" pitchFamily="18" charset="0"/>
                <a:cs typeface="Times New Roman" pitchFamily="18" charset="0"/>
              </a:rPr>
              <a:t>.1</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Định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nghĩa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phân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loại</a:t>
            </a:r>
            <a:endParaRPr lang="en-US" dirty="0">
              <a:latin typeface="Times New Roman" pitchFamily="18" charset="0"/>
              <a:cs typeface="Times New Roman" pitchFamily="18" charset="0"/>
            </a:endParaRPr>
          </a:p>
        </p:txBody>
      </p:sp>
      <p:sp>
        <p:nvSpPr>
          <p:cNvPr id="5" name="Rectangle 4"/>
          <p:cNvSpPr/>
          <p:nvPr/>
        </p:nvSpPr>
        <p:spPr>
          <a:xfrm>
            <a:off x="725466" y="1588532"/>
            <a:ext cx="7467600" cy="2154436"/>
          </a:xfrm>
          <a:prstGeom prst="rect">
            <a:avLst/>
          </a:prstGeom>
        </p:spPr>
        <p:txBody>
          <a:bodyPr wrap="square">
            <a:spAutoFit/>
          </a:bodyPr>
          <a:lstStyle/>
          <a:p>
            <a:pPr algn="l"/>
            <a:r>
              <a:rPr lang="en-US" dirty="0">
                <a:latin typeface="Times New Roman" pitchFamily="18" charset="0"/>
                <a:cs typeface="Times New Roman" pitchFamily="18" charset="0"/>
              </a:rPr>
              <a:t>a) </a:t>
            </a:r>
            <a:r>
              <a:rPr lang="en-US" dirty="0" err="1">
                <a:latin typeface="Times New Roman" pitchFamily="18" charset="0"/>
                <a:cs typeface="Times New Roman" pitchFamily="18" charset="0"/>
              </a:rPr>
              <a:t>Định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nghĩa</a:t>
            </a:r>
            <a:r>
              <a:rPr lang="en-US" dirty="0">
                <a:latin typeface="Times New Roman" pitchFamily="18" charset="0"/>
                <a:cs typeface="Times New Roman" pitchFamily="18" charset="0"/>
              </a:rPr>
              <a:t>:  </a:t>
            </a:r>
          </a:p>
          <a:p>
            <a:pPr algn="l"/>
            <a:r>
              <a:rPr lang="en-US" sz="2000" b="0" dirty="0" smtClean="0">
                <a:latin typeface="Times New Roman" pitchFamily="18" charset="0"/>
                <a:cs typeface="Times New Roman" pitchFamily="18" charset="0"/>
              </a:rPr>
              <a:t>    </a:t>
            </a:r>
            <a:r>
              <a:rPr lang="en-US" sz="2000" b="0" dirty="0" err="1" smtClean="0">
                <a:latin typeface="Times New Roman" pitchFamily="18" charset="0"/>
                <a:cs typeface="Times New Roman" pitchFamily="18" charset="0"/>
              </a:rPr>
              <a:t>Bụi</a:t>
            </a:r>
            <a:r>
              <a:rPr lang="en-US" sz="2000" b="0" dirty="0">
                <a:latin typeface="Times New Roman" pitchFamily="18" charset="0"/>
                <a:cs typeface="Times New Roman" pitchFamily="18" charset="0"/>
              </a:rPr>
              <a:t> </a:t>
            </a:r>
            <a:r>
              <a:rPr lang="en-US" sz="2000" b="0" dirty="0" err="1">
                <a:latin typeface="Times New Roman" pitchFamily="18" charset="0"/>
                <a:cs typeface="Times New Roman" pitchFamily="18" charset="0"/>
              </a:rPr>
              <a:t>là</a:t>
            </a:r>
            <a:r>
              <a:rPr lang="en-US" sz="2000" b="0" dirty="0">
                <a:latin typeface="Times New Roman" pitchFamily="18" charset="0"/>
                <a:cs typeface="Times New Roman" pitchFamily="18" charset="0"/>
              </a:rPr>
              <a:t> </a:t>
            </a:r>
            <a:r>
              <a:rPr lang="en-US" sz="2000" b="0" dirty="0" err="1">
                <a:latin typeface="Times New Roman" pitchFamily="18" charset="0"/>
                <a:cs typeface="Times New Roman" pitchFamily="18" charset="0"/>
              </a:rPr>
              <a:t>tập</a:t>
            </a:r>
            <a:r>
              <a:rPr lang="en-US" sz="2000" b="0" dirty="0">
                <a:latin typeface="Times New Roman" pitchFamily="18" charset="0"/>
                <a:cs typeface="Times New Roman" pitchFamily="18" charset="0"/>
              </a:rPr>
              <a:t> </a:t>
            </a:r>
            <a:r>
              <a:rPr lang="en-US" sz="2000" b="0" dirty="0" err="1">
                <a:latin typeface="Times New Roman" pitchFamily="18" charset="0"/>
                <a:cs typeface="Times New Roman" pitchFamily="18" charset="0"/>
              </a:rPr>
              <a:t>hợp</a:t>
            </a:r>
            <a:r>
              <a:rPr lang="en-US" sz="2000" b="0" dirty="0">
                <a:latin typeface="Times New Roman" pitchFamily="18" charset="0"/>
                <a:cs typeface="Times New Roman" pitchFamily="18" charset="0"/>
              </a:rPr>
              <a:t> </a:t>
            </a:r>
            <a:r>
              <a:rPr lang="en-US" sz="2000" b="0" dirty="0" err="1">
                <a:latin typeface="Times New Roman" pitchFamily="18" charset="0"/>
                <a:cs typeface="Times New Roman" pitchFamily="18" charset="0"/>
              </a:rPr>
              <a:t>nhiều</a:t>
            </a:r>
            <a:r>
              <a:rPr lang="en-US" sz="2000" b="0" dirty="0">
                <a:latin typeface="Times New Roman" pitchFamily="18" charset="0"/>
                <a:cs typeface="Times New Roman" pitchFamily="18" charset="0"/>
              </a:rPr>
              <a:t> </a:t>
            </a:r>
            <a:r>
              <a:rPr lang="en-US" sz="2000" b="0" dirty="0" err="1">
                <a:latin typeface="Times New Roman" pitchFamily="18" charset="0"/>
                <a:cs typeface="Times New Roman" pitchFamily="18" charset="0"/>
              </a:rPr>
              <a:t>hạt</a:t>
            </a:r>
            <a:r>
              <a:rPr lang="en-US" sz="2000" b="0" dirty="0">
                <a:latin typeface="Times New Roman" pitchFamily="18" charset="0"/>
                <a:cs typeface="Times New Roman" pitchFamily="18" charset="0"/>
              </a:rPr>
              <a:t> </a:t>
            </a:r>
            <a:r>
              <a:rPr lang="en-US" sz="2000" b="0" dirty="0" err="1">
                <a:latin typeface="Times New Roman" pitchFamily="18" charset="0"/>
                <a:cs typeface="Times New Roman" pitchFamily="18" charset="0"/>
              </a:rPr>
              <a:t>có</a:t>
            </a:r>
            <a:r>
              <a:rPr lang="en-US" sz="2000" b="0" dirty="0">
                <a:latin typeface="Times New Roman" pitchFamily="18" charset="0"/>
                <a:cs typeface="Times New Roman" pitchFamily="18" charset="0"/>
              </a:rPr>
              <a:t> </a:t>
            </a:r>
            <a:r>
              <a:rPr lang="en-US" sz="2000" b="0" dirty="0" err="1">
                <a:latin typeface="Times New Roman" pitchFamily="18" charset="0"/>
                <a:cs typeface="Times New Roman" pitchFamily="18" charset="0"/>
              </a:rPr>
              <a:t>kích</a:t>
            </a:r>
            <a:r>
              <a:rPr lang="en-US" sz="2000" b="0" dirty="0">
                <a:latin typeface="Times New Roman" pitchFamily="18" charset="0"/>
                <a:cs typeface="Times New Roman" pitchFamily="18" charset="0"/>
              </a:rPr>
              <a:t> </a:t>
            </a:r>
            <a:r>
              <a:rPr lang="en-US" sz="2000" b="0" dirty="0" err="1">
                <a:latin typeface="Times New Roman" pitchFamily="18" charset="0"/>
                <a:cs typeface="Times New Roman" pitchFamily="18" charset="0"/>
              </a:rPr>
              <a:t>thước</a:t>
            </a:r>
            <a:r>
              <a:rPr lang="en-US" sz="2000" b="0" dirty="0">
                <a:latin typeface="Times New Roman" pitchFamily="18" charset="0"/>
                <a:cs typeface="Times New Roman" pitchFamily="18" charset="0"/>
              </a:rPr>
              <a:t> </a:t>
            </a:r>
            <a:r>
              <a:rPr lang="en-US" sz="2000" b="0" dirty="0" err="1">
                <a:latin typeface="Times New Roman" pitchFamily="18" charset="0"/>
                <a:cs typeface="Times New Roman" pitchFamily="18" charset="0"/>
              </a:rPr>
              <a:t>lớn</a:t>
            </a:r>
            <a:r>
              <a:rPr lang="en-US" sz="2000" b="0" dirty="0">
                <a:latin typeface="Times New Roman" pitchFamily="18" charset="0"/>
                <a:cs typeface="Times New Roman" pitchFamily="18" charset="0"/>
              </a:rPr>
              <a:t> </a:t>
            </a:r>
            <a:r>
              <a:rPr lang="en-US" sz="2000" b="0" dirty="0" err="1">
                <a:latin typeface="Times New Roman" pitchFamily="18" charset="0"/>
                <a:cs typeface="Times New Roman" pitchFamily="18" charset="0"/>
              </a:rPr>
              <a:t>nhỏ</a:t>
            </a:r>
            <a:r>
              <a:rPr lang="en-US" sz="2000" b="0" dirty="0">
                <a:latin typeface="Times New Roman" pitchFamily="18" charset="0"/>
                <a:cs typeface="Times New Roman" pitchFamily="18" charset="0"/>
              </a:rPr>
              <a:t> </a:t>
            </a:r>
            <a:r>
              <a:rPr lang="en-US" sz="2000" b="0" dirty="0" err="1">
                <a:latin typeface="Times New Roman" pitchFamily="18" charset="0"/>
                <a:cs typeface="Times New Roman" pitchFamily="18" charset="0"/>
              </a:rPr>
              <a:t>khác</a:t>
            </a:r>
            <a:r>
              <a:rPr lang="en-US" sz="2000" b="0" dirty="0">
                <a:latin typeface="Times New Roman" pitchFamily="18" charset="0"/>
                <a:cs typeface="Times New Roman" pitchFamily="18" charset="0"/>
              </a:rPr>
              <a:t> </a:t>
            </a:r>
            <a:r>
              <a:rPr lang="en-US" sz="2000" b="0" dirty="0" err="1">
                <a:latin typeface="Times New Roman" pitchFamily="18" charset="0"/>
                <a:cs typeface="Times New Roman" pitchFamily="18" charset="0"/>
              </a:rPr>
              <a:t>nhau</a:t>
            </a:r>
            <a:r>
              <a:rPr lang="en-US" sz="2000" b="0" dirty="0">
                <a:latin typeface="Times New Roman" pitchFamily="18" charset="0"/>
                <a:cs typeface="Times New Roman" pitchFamily="18" charset="0"/>
              </a:rPr>
              <a:t> </a:t>
            </a:r>
            <a:r>
              <a:rPr lang="en-US" sz="2000" b="0" dirty="0" err="1">
                <a:latin typeface="Times New Roman" pitchFamily="18" charset="0"/>
                <a:cs typeface="Times New Roman" pitchFamily="18" charset="0"/>
              </a:rPr>
              <a:t>tồn</a:t>
            </a:r>
            <a:r>
              <a:rPr lang="en-US" sz="2000" b="0" dirty="0">
                <a:latin typeface="Times New Roman" pitchFamily="18" charset="0"/>
                <a:cs typeface="Times New Roman" pitchFamily="18" charset="0"/>
              </a:rPr>
              <a:t> </a:t>
            </a:r>
            <a:r>
              <a:rPr lang="en-US" sz="2000" b="0" dirty="0" err="1">
                <a:latin typeface="Times New Roman" pitchFamily="18" charset="0"/>
                <a:cs typeface="Times New Roman" pitchFamily="18" charset="0"/>
              </a:rPr>
              <a:t>tại</a:t>
            </a:r>
            <a:r>
              <a:rPr lang="en-US" sz="2000" b="0" dirty="0">
                <a:latin typeface="Times New Roman" pitchFamily="18" charset="0"/>
                <a:cs typeface="Times New Roman" pitchFamily="18" charset="0"/>
              </a:rPr>
              <a:t> </a:t>
            </a:r>
            <a:r>
              <a:rPr lang="en-US" sz="2000" b="0" dirty="0" err="1">
                <a:latin typeface="Times New Roman" pitchFamily="18" charset="0"/>
                <a:cs typeface="Times New Roman" pitchFamily="18" charset="0"/>
              </a:rPr>
              <a:t>lâu</a:t>
            </a:r>
            <a:r>
              <a:rPr lang="en-US" sz="2000" b="0" dirty="0">
                <a:latin typeface="Times New Roman" pitchFamily="18" charset="0"/>
                <a:cs typeface="Times New Roman" pitchFamily="18" charset="0"/>
              </a:rPr>
              <a:t> </a:t>
            </a:r>
            <a:r>
              <a:rPr lang="en-US" sz="2000" b="0" dirty="0" err="1">
                <a:latin typeface="Times New Roman" pitchFamily="18" charset="0"/>
                <a:cs typeface="Times New Roman" pitchFamily="18" charset="0"/>
              </a:rPr>
              <a:t>trong</a:t>
            </a:r>
            <a:r>
              <a:rPr lang="en-US" sz="2000" b="0" dirty="0">
                <a:latin typeface="Times New Roman" pitchFamily="18" charset="0"/>
                <a:cs typeface="Times New Roman" pitchFamily="18" charset="0"/>
              </a:rPr>
              <a:t> </a:t>
            </a:r>
            <a:r>
              <a:rPr lang="en-US" sz="2000" b="0" dirty="0" err="1">
                <a:latin typeface="Times New Roman" pitchFamily="18" charset="0"/>
                <a:cs typeface="Times New Roman" pitchFamily="18" charset="0"/>
              </a:rPr>
              <a:t>không</a:t>
            </a:r>
            <a:r>
              <a:rPr lang="en-US" sz="2000" b="0" dirty="0">
                <a:latin typeface="Times New Roman" pitchFamily="18" charset="0"/>
                <a:cs typeface="Times New Roman" pitchFamily="18" charset="0"/>
              </a:rPr>
              <a:t> </a:t>
            </a:r>
            <a:r>
              <a:rPr lang="en-US" sz="2000" b="0" dirty="0" err="1">
                <a:latin typeface="Times New Roman" pitchFamily="18" charset="0"/>
                <a:cs typeface="Times New Roman" pitchFamily="18" charset="0"/>
              </a:rPr>
              <a:t>khí</a:t>
            </a:r>
            <a:r>
              <a:rPr lang="en-US" sz="2000" b="0" dirty="0">
                <a:latin typeface="Times New Roman" pitchFamily="18" charset="0"/>
                <a:cs typeface="Times New Roman" pitchFamily="18" charset="0"/>
              </a:rPr>
              <a:t> </a:t>
            </a:r>
            <a:r>
              <a:rPr lang="en-US" sz="2000" b="0" dirty="0" err="1">
                <a:latin typeface="Times New Roman" pitchFamily="18" charset="0"/>
                <a:cs typeface="Times New Roman" pitchFamily="18" charset="0"/>
              </a:rPr>
              <a:t>dưới</a:t>
            </a:r>
            <a:r>
              <a:rPr lang="en-US" sz="2000" b="0" dirty="0">
                <a:latin typeface="Times New Roman" pitchFamily="18" charset="0"/>
                <a:cs typeface="Times New Roman" pitchFamily="18" charset="0"/>
              </a:rPr>
              <a:t> </a:t>
            </a:r>
            <a:r>
              <a:rPr lang="en-US" sz="2000" b="0" dirty="0" err="1">
                <a:latin typeface="Times New Roman" pitchFamily="18" charset="0"/>
                <a:cs typeface="Times New Roman" pitchFamily="18" charset="0"/>
              </a:rPr>
              <a:t>dạng</a:t>
            </a:r>
            <a:r>
              <a:rPr lang="en-US" sz="2000" b="0" dirty="0">
                <a:latin typeface="Times New Roman" pitchFamily="18" charset="0"/>
                <a:cs typeface="Times New Roman" pitchFamily="18" charset="0"/>
              </a:rPr>
              <a:t> </a:t>
            </a:r>
            <a:r>
              <a:rPr lang="en-US" sz="2000" b="0" dirty="0" err="1">
                <a:latin typeface="Times New Roman" pitchFamily="18" charset="0"/>
                <a:cs typeface="Times New Roman" pitchFamily="18" charset="0"/>
              </a:rPr>
              <a:t>bụi</a:t>
            </a:r>
            <a:r>
              <a:rPr lang="en-US" sz="2000" b="0" dirty="0">
                <a:latin typeface="Times New Roman" pitchFamily="18" charset="0"/>
                <a:cs typeface="Times New Roman" pitchFamily="18" charset="0"/>
              </a:rPr>
              <a:t> bay, </a:t>
            </a:r>
            <a:r>
              <a:rPr lang="en-US" sz="2000" b="0" dirty="0" err="1">
                <a:latin typeface="Times New Roman" pitchFamily="18" charset="0"/>
                <a:cs typeface="Times New Roman" pitchFamily="18" charset="0"/>
              </a:rPr>
              <a:t>bụi</a:t>
            </a:r>
            <a:r>
              <a:rPr lang="en-US" sz="2000" b="0" dirty="0">
                <a:latin typeface="Times New Roman" pitchFamily="18" charset="0"/>
                <a:cs typeface="Times New Roman" pitchFamily="18" charset="0"/>
              </a:rPr>
              <a:t> </a:t>
            </a:r>
            <a:r>
              <a:rPr lang="en-US" sz="2000" b="0" dirty="0" err="1">
                <a:latin typeface="Times New Roman" pitchFamily="18" charset="0"/>
                <a:cs typeface="Times New Roman" pitchFamily="18" charset="0"/>
              </a:rPr>
              <a:t>lắng</a:t>
            </a:r>
            <a:r>
              <a:rPr lang="en-US" sz="2000" b="0" dirty="0">
                <a:latin typeface="Times New Roman" pitchFamily="18" charset="0"/>
                <a:cs typeface="Times New Roman" pitchFamily="18" charset="0"/>
              </a:rPr>
              <a:t> </a:t>
            </a:r>
            <a:r>
              <a:rPr lang="en-US" sz="2000" b="0" dirty="0" err="1">
                <a:latin typeface="Times New Roman" pitchFamily="18" charset="0"/>
                <a:cs typeface="Times New Roman" pitchFamily="18" charset="0"/>
              </a:rPr>
              <a:t>và</a:t>
            </a:r>
            <a:r>
              <a:rPr lang="en-US" sz="2000" b="0" dirty="0">
                <a:latin typeface="Times New Roman" pitchFamily="18" charset="0"/>
                <a:cs typeface="Times New Roman" pitchFamily="18" charset="0"/>
              </a:rPr>
              <a:t> </a:t>
            </a:r>
            <a:r>
              <a:rPr lang="en-US" sz="2000" b="0" dirty="0" err="1">
                <a:latin typeface="Times New Roman" pitchFamily="18" charset="0"/>
                <a:cs typeface="Times New Roman" pitchFamily="18" charset="0"/>
              </a:rPr>
              <a:t>các</a:t>
            </a:r>
            <a:r>
              <a:rPr lang="en-US" sz="2000" b="0" dirty="0">
                <a:latin typeface="Times New Roman" pitchFamily="18" charset="0"/>
                <a:cs typeface="Times New Roman" pitchFamily="18" charset="0"/>
              </a:rPr>
              <a:t> </a:t>
            </a:r>
            <a:r>
              <a:rPr lang="en-US" sz="2000" b="0" dirty="0" err="1">
                <a:latin typeface="Times New Roman" pitchFamily="18" charset="0"/>
                <a:cs typeface="Times New Roman" pitchFamily="18" charset="0"/>
              </a:rPr>
              <a:t>hệ</a:t>
            </a:r>
            <a:r>
              <a:rPr lang="en-US" sz="2000" b="0" dirty="0">
                <a:latin typeface="Times New Roman" pitchFamily="18" charset="0"/>
                <a:cs typeface="Times New Roman" pitchFamily="18" charset="0"/>
              </a:rPr>
              <a:t> </a:t>
            </a:r>
            <a:r>
              <a:rPr lang="en-US" sz="2000" b="0" dirty="0" err="1">
                <a:latin typeface="Times New Roman" pitchFamily="18" charset="0"/>
                <a:cs typeface="Times New Roman" pitchFamily="18" charset="0"/>
              </a:rPr>
              <a:t>khí</a:t>
            </a:r>
            <a:r>
              <a:rPr lang="en-US" sz="2000" b="0" dirty="0">
                <a:latin typeface="Times New Roman" pitchFamily="18" charset="0"/>
                <a:cs typeface="Times New Roman" pitchFamily="18" charset="0"/>
              </a:rPr>
              <a:t> rung </a:t>
            </a:r>
            <a:r>
              <a:rPr lang="en-US" sz="2000" b="0" dirty="0" err="1">
                <a:latin typeface="Times New Roman" pitchFamily="18" charset="0"/>
                <a:cs typeface="Times New Roman" pitchFamily="18" charset="0"/>
              </a:rPr>
              <a:t>nhiều</a:t>
            </a:r>
            <a:r>
              <a:rPr lang="en-US" sz="2000" b="0" dirty="0">
                <a:latin typeface="Times New Roman" pitchFamily="18" charset="0"/>
                <a:cs typeface="Times New Roman" pitchFamily="18" charset="0"/>
              </a:rPr>
              <a:t> </a:t>
            </a:r>
            <a:r>
              <a:rPr lang="en-US" sz="2000" b="0" dirty="0" err="1">
                <a:latin typeface="Times New Roman" pitchFamily="18" charset="0"/>
                <a:cs typeface="Times New Roman" pitchFamily="18" charset="0"/>
              </a:rPr>
              <a:t>pha</a:t>
            </a:r>
            <a:r>
              <a:rPr lang="en-US" sz="2000" b="0" dirty="0">
                <a:latin typeface="Times New Roman" pitchFamily="18" charset="0"/>
                <a:cs typeface="Times New Roman" pitchFamily="18" charset="0"/>
              </a:rPr>
              <a:t> </a:t>
            </a:r>
            <a:r>
              <a:rPr lang="en-US" sz="2000" b="0" dirty="0" err="1">
                <a:latin typeface="Times New Roman" pitchFamily="18" charset="0"/>
                <a:cs typeface="Times New Roman" pitchFamily="18" charset="0"/>
              </a:rPr>
              <a:t>như</a:t>
            </a:r>
            <a:r>
              <a:rPr lang="en-US" sz="2000" b="0" dirty="0">
                <a:latin typeface="Times New Roman" pitchFamily="18" charset="0"/>
                <a:cs typeface="Times New Roman" pitchFamily="18" charset="0"/>
              </a:rPr>
              <a:t> </a:t>
            </a:r>
            <a:r>
              <a:rPr lang="en-US" sz="2000" b="0" dirty="0" err="1">
                <a:latin typeface="Times New Roman" pitchFamily="18" charset="0"/>
                <a:cs typeface="Times New Roman" pitchFamily="18" charset="0"/>
              </a:rPr>
              <a:t>hơi</a:t>
            </a:r>
            <a:r>
              <a:rPr lang="en-US" sz="2000" b="0" dirty="0">
                <a:latin typeface="Times New Roman" pitchFamily="18" charset="0"/>
                <a:cs typeface="Times New Roman" pitchFamily="18" charset="0"/>
              </a:rPr>
              <a:t> </a:t>
            </a:r>
            <a:r>
              <a:rPr lang="en-US" sz="2000" b="0" dirty="0" err="1">
                <a:latin typeface="Times New Roman" pitchFamily="18" charset="0"/>
                <a:cs typeface="Times New Roman" pitchFamily="18" charset="0"/>
              </a:rPr>
              <a:t>khói</a:t>
            </a:r>
            <a:r>
              <a:rPr lang="en-US" sz="2000" b="0" dirty="0">
                <a:latin typeface="Times New Roman" pitchFamily="18" charset="0"/>
                <a:cs typeface="Times New Roman" pitchFamily="18" charset="0"/>
              </a:rPr>
              <a:t>, </a:t>
            </a:r>
            <a:r>
              <a:rPr lang="en-US" sz="2000" b="0" dirty="0" err="1">
                <a:latin typeface="Times New Roman" pitchFamily="18" charset="0"/>
                <a:cs typeface="Times New Roman" pitchFamily="18" charset="0"/>
              </a:rPr>
              <a:t>mù</a:t>
            </a:r>
            <a:r>
              <a:rPr lang="en-US" sz="2000" b="0" dirty="0">
                <a:latin typeface="Times New Roman" pitchFamily="18" charset="0"/>
                <a:cs typeface="Times New Roman" pitchFamily="18" charset="0"/>
              </a:rPr>
              <a:t> </a:t>
            </a:r>
            <a:r>
              <a:rPr lang="en-US" sz="2000" b="0" dirty="0" err="1">
                <a:latin typeface="Times New Roman" pitchFamily="18" charset="0"/>
                <a:cs typeface="Times New Roman" pitchFamily="18" charset="0"/>
              </a:rPr>
              <a:t>khi</a:t>
            </a:r>
            <a:r>
              <a:rPr lang="en-US" sz="2000" b="0" dirty="0">
                <a:latin typeface="Times New Roman" pitchFamily="18" charset="0"/>
                <a:cs typeface="Times New Roman" pitchFamily="18" charset="0"/>
              </a:rPr>
              <a:t> </a:t>
            </a:r>
            <a:r>
              <a:rPr lang="en-US" sz="2000" b="0" dirty="0" err="1">
                <a:latin typeface="Times New Roman" pitchFamily="18" charset="0"/>
                <a:cs typeface="Times New Roman" pitchFamily="18" charset="0"/>
              </a:rPr>
              <a:t>những</a:t>
            </a:r>
            <a:r>
              <a:rPr lang="en-US" sz="2000" b="0" dirty="0">
                <a:latin typeface="Times New Roman" pitchFamily="18" charset="0"/>
                <a:cs typeface="Times New Roman" pitchFamily="18" charset="0"/>
              </a:rPr>
              <a:t> </a:t>
            </a:r>
            <a:r>
              <a:rPr lang="en-US" sz="2000" b="0" dirty="0" err="1">
                <a:latin typeface="Times New Roman" pitchFamily="18" charset="0"/>
                <a:cs typeface="Times New Roman" pitchFamily="18" charset="0"/>
              </a:rPr>
              <a:t>hạt</a:t>
            </a:r>
            <a:r>
              <a:rPr lang="en-US" sz="2000" b="0" dirty="0">
                <a:latin typeface="Times New Roman" pitchFamily="18" charset="0"/>
                <a:cs typeface="Times New Roman" pitchFamily="18" charset="0"/>
              </a:rPr>
              <a:t> </a:t>
            </a:r>
            <a:r>
              <a:rPr lang="en-US" sz="2000" b="0" dirty="0" err="1">
                <a:latin typeface="Times New Roman" pitchFamily="18" charset="0"/>
                <a:cs typeface="Times New Roman" pitchFamily="18" charset="0"/>
              </a:rPr>
              <a:t>bụi</a:t>
            </a:r>
            <a:r>
              <a:rPr lang="en-US" sz="2000" b="0" dirty="0">
                <a:latin typeface="Times New Roman" pitchFamily="18" charset="0"/>
                <a:cs typeface="Times New Roman" pitchFamily="18" charset="0"/>
              </a:rPr>
              <a:t> </a:t>
            </a:r>
            <a:r>
              <a:rPr lang="en-US" sz="2000" b="0" dirty="0" err="1">
                <a:latin typeface="Times New Roman" pitchFamily="18" charset="0"/>
                <a:cs typeface="Times New Roman" pitchFamily="18" charset="0"/>
              </a:rPr>
              <a:t>nằm</a:t>
            </a:r>
            <a:r>
              <a:rPr lang="en-US" sz="2000" b="0" dirty="0">
                <a:latin typeface="Times New Roman" pitchFamily="18" charset="0"/>
                <a:cs typeface="Times New Roman" pitchFamily="18" charset="0"/>
              </a:rPr>
              <a:t> </a:t>
            </a:r>
            <a:r>
              <a:rPr lang="en-US" sz="2000" b="0" dirty="0" err="1">
                <a:latin typeface="Times New Roman" pitchFamily="18" charset="0"/>
                <a:cs typeface="Times New Roman" pitchFamily="18" charset="0"/>
              </a:rPr>
              <a:t>lơ</a:t>
            </a:r>
            <a:r>
              <a:rPr lang="en-US" sz="2000" b="0" dirty="0">
                <a:latin typeface="Times New Roman" pitchFamily="18" charset="0"/>
                <a:cs typeface="Times New Roman" pitchFamily="18" charset="0"/>
              </a:rPr>
              <a:t> </a:t>
            </a:r>
            <a:r>
              <a:rPr lang="en-US" sz="2000" b="0" dirty="0" err="1">
                <a:latin typeface="Times New Roman" pitchFamily="18" charset="0"/>
                <a:cs typeface="Times New Roman" pitchFamily="18" charset="0"/>
              </a:rPr>
              <a:t>lửng</a:t>
            </a:r>
            <a:r>
              <a:rPr lang="en-US" sz="2000" b="0" dirty="0">
                <a:latin typeface="Times New Roman" pitchFamily="18" charset="0"/>
                <a:cs typeface="Times New Roman" pitchFamily="18" charset="0"/>
              </a:rPr>
              <a:t> </a:t>
            </a:r>
            <a:r>
              <a:rPr lang="en-US" sz="2000" b="0" dirty="0" err="1">
                <a:latin typeface="Times New Roman" pitchFamily="18" charset="0"/>
                <a:cs typeface="Times New Roman" pitchFamily="18" charset="0"/>
              </a:rPr>
              <a:t>trong</a:t>
            </a:r>
            <a:r>
              <a:rPr lang="en-US" sz="2000" b="0" dirty="0">
                <a:latin typeface="Times New Roman" pitchFamily="18" charset="0"/>
                <a:cs typeface="Times New Roman" pitchFamily="18" charset="0"/>
              </a:rPr>
              <a:t> </a:t>
            </a:r>
            <a:r>
              <a:rPr lang="en-US" sz="2000" b="0" dirty="0" err="1">
                <a:latin typeface="Times New Roman" pitchFamily="18" charset="0"/>
                <a:cs typeface="Times New Roman" pitchFamily="18" charset="0"/>
              </a:rPr>
              <a:t>không</a:t>
            </a:r>
            <a:r>
              <a:rPr lang="en-US" sz="2000" b="0" dirty="0">
                <a:latin typeface="Times New Roman" pitchFamily="18" charset="0"/>
                <a:cs typeface="Times New Roman" pitchFamily="18" charset="0"/>
              </a:rPr>
              <a:t> </a:t>
            </a:r>
            <a:r>
              <a:rPr lang="en-US" sz="2000" b="0" dirty="0" err="1">
                <a:latin typeface="Times New Roman" pitchFamily="18" charset="0"/>
                <a:cs typeface="Times New Roman" pitchFamily="18" charset="0"/>
              </a:rPr>
              <a:t>khí</a:t>
            </a:r>
            <a:r>
              <a:rPr lang="en-US" sz="2000" b="0" dirty="0">
                <a:latin typeface="Times New Roman" pitchFamily="18" charset="0"/>
                <a:cs typeface="Times New Roman" pitchFamily="18" charset="0"/>
              </a:rPr>
              <a:t>, </a:t>
            </a:r>
            <a:r>
              <a:rPr lang="en-US" sz="2000" b="0" dirty="0" err="1">
                <a:latin typeface="Times New Roman" pitchFamily="18" charset="0"/>
                <a:cs typeface="Times New Roman" pitchFamily="18" charset="0"/>
              </a:rPr>
              <a:t>khi</a:t>
            </a:r>
            <a:r>
              <a:rPr lang="en-US" sz="2000" b="0" dirty="0">
                <a:latin typeface="Times New Roman" pitchFamily="18" charset="0"/>
                <a:cs typeface="Times New Roman" pitchFamily="18" charset="0"/>
              </a:rPr>
              <a:t> </a:t>
            </a:r>
            <a:r>
              <a:rPr lang="en-US" sz="2000" b="0" dirty="0" err="1">
                <a:latin typeface="Times New Roman" pitchFamily="18" charset="0"/>
                <a:cs typeface="Times New Roman" pitchFamily="18" charset="0"/>
              </a:rPr>
              <a:t>chúng</a:t>
            </a:r>
            <a:r>
              <a:rPr lang="en-US" sz="2000" b="0" dirty="0">
                <a:latin typeface="Times New Roman" pitchFamily="18" charset="0"/>
                <a:cs typeface="Times New Roman" pitchFamily="18" charset="0"/>
              </a:rPr>
              <a:t> </a:t>
            </a:r>
            <a:r>
              <a:rPr lang="en-US" sz="2000" b="0" dirty="0" err="1">
                <a:latin typeface="Times New Roman" pitchFamily="18" charset="0"/>
                <a:cs typeface="Times New Roman" pitchFamily="18" charset="0"/>
              </a:rPr>
              <a:t>đọng</a:t>
            </a:r>
            <a:r>
              <a:rPr lang="en-US" sz="2000" b="0" dirty="0">
                <a:latin typeface="Times New Roman" pitchFamily="18" charset="0"/>
                <a:cs typeface="Times New Roman" pitchFamily="18" charset="0"/>
              </a:rPr>
              <a:t> </a:t>
            </a:r>
            <a:r>
              <a:rPr lang="en-US" sz="2000" b="0" dirty="0" err="1">
                <a:latin typeface="Times New Roman" pitchFamily="18" charset="0"/>
                <a:cs typeface="Times New Roman" pitchFamily="18" charset="0"/>
              </a:rPr>
              <a:t>lại</a:t>
            </a:r>
            <a:r>
              <a:rPr lang="en-US" sz="2000" b="0" dirty="0">
                <a:latin typeface="Times New Roman" pitchFamily="18" charset="0"/>
                <a:cs typeface="Times New Roman" pitchFamily="18" charset="0"/>
              </a:rPr>
              <a:t> </a:t>
            </a:r>
            <a:r>
              <a:rPr lang="en-US" sz="2000" b="0" dirty="0" err="1">
                <a:latin typeface="Times New Roman" pitchFamily="18" charset="0"/>
                <a:cs typeface="Times New Roman" pitchFamily="18" charset="0"/>
              </a:rPr>
              <a:t>trên</a:t>
            </a:r>
            <a:r>
              <a:rPr lang="en-US" sz="2000" b="0" dirty="0">
                <a:latin typeface="Times New Roman" pitchFamily="18" charset="0"/>
                <a:cs typeface="Times New Roman" pitchFamily="18" charset="0"/>
              </a:rPr>
              <a:t> </a:t>
            </a:r>
            <a:r>
              <a:rPr lang="en-US" sz="2000" b="0" dirty="0" err="1">
                <a:latin typeface="Times New Roman" pitchFamily="18" charset="0"/>
                <a:cs typeface="Times New Roman" pitchFamily="18" charset="0"/>
              </a:rPr>
              <a:t>bề</a:t>
            </a:r>
            <a:r>
              <a:rPr lang="en-US" sz="2000" b="0" dirty="0">
                <a:latin typeface="Times New Roman" pitchFamily="18" charset="0"/>
                <a:cs typeface="Times New Roman" pitchFamily="18" charset="0"/>
              </a:rPr>
              <a:t> </a:t>
            </a:r>
            <a:r>
              <a:rPr lang="en-US" sz="2000" b="0" dirty="0" err="1">
                <a:latin typeface="Times New Roman" pitchFamily="18" charset="0"/>
                <a:cs typeface="Times New Roman" pitchFamily="18" charset="0"/>
              </a:rPr>
              <a:t>mặt</a:t>
            </a:r>
            <a:r>
              <a:rPr lang="en-US" sz="2000" b="0" dirty="0">
                <a:latin typeface="Times New Roman" pitchFamily="18" charset="0"/>
                <a:cs typeface="Times New Roman" pitchFamily="18" charset="0"/>
              </a:rPr>
              <a:t> </a:t>
            </a:r>
            <a:r>
              <a:rPr lang="en-US" sz="2000" b="0" dirty="0" err="1">
                <a:latin typeface="Times New Roman" pitchFamily="18" charset="0"/>
                <a:cs typeface="Times New Roman" pitchFamily="18" charset="0"/>
              </a:rPr>
              <a:t>vật</a:t>
            </a:r>
            <a:r>
              <a:rPr lang="en-US" sz="2000" b="0" dirty="0">
                <a:latin typeface="Times New Roman" pitchFamily="18" charset="0"/>
                <a:cs typeface="Times New Roman" pitchFamily="18" charset="0"/>
              </a:rPr>
              <a:t> </a:t>
            </a:r>
            <a:r>
              <a:rPr lang="en-US" sz="2000" b="0" dirty="0" err="1">
                <a:latin typeface="Times New Roman" pitchFamily="18" charset="0"/>
                <a:cs typeface="Times New Roman" pitchFamily="18" charset="0"/>
              </a:rPr>
              <a:t>thể</a:t>
            </a:r>
            <a:r>
              <a:rPr lang="en-US" sz="2000" b="0" dirty="0">
                <a:latin typeface="Times New Roman" pitchFamily="18" charset="0"/>
                <a:cs typeface="Times New Roman" pitchFamily="18" charset="0"/>
              </a:rPr>
              <a:t> </a:t>
            </a:r>
            <a:r>
              <a:rPr lang="en-US" sz="2000" b="0" dirty="0" err="1">
                <a:latin typeface="Times New Roman" pitchFamily="18" charset="0"/>
                <a:cs typeface="Times New Roman" pitchFamily="18" charset="0"/>
              </a:rPr>
              <a:t>nào</a:t>
            </a:r>
            <a:r>
              <a:rPr lang="en-US" sz="2000" b="0" dirty="0">
                <a:latin typeface="Times New Roman" pitchFamily="18" charset="0"/>
                <a:cs typeface="Times New Roman" pitchFamily="18" charset="0"/>
              </a:rPr>
              <a:t> </a:t>
            </a:r>
            <a:r>
              <a:rPr lang="en-US" sz="2000" b="0" dirty="0" err="1">
                <a:latin typeface="Times New Roman" pitchFamily="18" charset="0"/>
                <a:cs typeface="Times New Roman" pitchFamily="18" charset="0"/>
              </a:rPr>
              <a:t>đó</a:t>
            </a:r>
            <a:r>
              <a:rPr lang="en-US" sz="2000" b="0" dirty="0" smtClean="0">
                <a:latin typeface="Times New Roman" pitchFamily="18" charset="0"/>
                <a:cs typeface="Times New Roman" pitchFamily="18" charset="0"/>
              </a:rPr>
              <a:t>.</a:t>
            </a:r>
          </a:p>
          <a:p>
            <a:pPr algn="l"/>
            <a:endParaRPr lang="en-US" b="0" dirty="0">
              <a:latin typeface="Times New Roman" pitchFamily="18" charset="0"/>
              <a:cs typeface="Times New Roman" pitchFamily="18" charset="0"/>
            </a:endParaRPr>
          </a:p>
          <a:p>
            <a:pPr algn="l"/>
            <a:r>
              <a:rPr lang="en-US" dirty="0">
                <a:latin typeface="Times New Roman" pitchFamily="18" charset="0"/>
                <a:cs typeface="Times New Roman" pitchFamily="18" charset="0"/>
              </a:rPr>
              <a:t>b) </a:t>
            </a:r>
            <a:r>
              <a:rPr lang="en-US" dirty="0" err="1">
                <a:latin typeface="Times New Roman" pitchFamily="18" charset="0"/>
                <a:cs typeface="Times New Roman" pitchFamily="18" charset="0"/>
              </a:rPr>
              <a:t>Phân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loại</a:t>
            </a:r>
            <a:r>
              <a:rPr lang="en-US" dirty="0">
                <a:latin typeface="Times New Roman" pitchFamily="18" charset="0"/>
                <a:cs typeface="Times New Roman" pitchFamily="18" charset="0"/>
              </a:rPr>
              <a:t>:</a:t>
            </a:r>
          </a:p>
        </p:txBody>
      </p:sp>
      <p:grpSp>
        <p:nvGrpSpPr>
          <p:cNvPr id="77" name="Group 3"/>
          <p:cNvGrpSpPr>
            <a:grpSpLocks/>
          </p:cNvGrpSpPr>
          <p:nvPr/>
        </p:nvGrpSpPr>
        <p:grpSpPr bwMode="auto">
          <a:xfrm>
            <a:off x="3505200" y="4038600"/>
            <a:ext cx="1800225" cy="442912"/>
            <a:chOff x="2313" y="959"/>
            <a:chExt cx="1134" cy="279"/>
          </a:xfrm>
        </p:grpSpPr>
        <p:sp>
          <p:nvSpPr>
            <p:cNvPr id="78" name="AutoShape 4"/>
            <p:cNvSpPr>
              <a:spLocks noChangeArrowheads="1"/>
            </p:cNvSpPr>
            <p:nvPr/>
          </p:nvSpPr>
          <p:spPr bwMode="gray">
            <a:xfrm>
              <a:off x="2313" y="959"/>
              <a:ext cx="1134" cy="279"/>
            </a:xfrm>
            <a:prstGeom prst="roundRect">
              <a:avLst>
                <a:gd name="adj" fmla="val 22222"/>
              </a:avLst>
            </a:prstGeom>
            <a:solidFill>
              <a:srgbClr val="FFFF00"/>
            </a:solidFill>
            <a:ln w="9525" algn="ctr">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a:lstStyle/>
            <a:p>
              <a:r>
                <a:rPr lang="en-US" b="0" dirty="0" err="1" smtClean="0">
                  <a:solidFill>
                    <a:schemeClr val="tx1">
                      <a:lumMod val="95000"/>
                      <a:lumOff val="5000"/>
                    </a:schemeClr>
                  </a:solidFill>
                  <a:latin typeface="Times New Roman" pitchFamily="18" charset="0"/>
                  <a:cs typeface="Times New Roman" pitchFamily="18" charset="0"/>
                </a:rPr>
                <a:t>Bụi</a:t>
              </a:r>
              <a:endParaRPr lang="en-US" b="0" dirty="0">
                <a:solidFill>
                  <a:schemeClr val="tx1">
                    <a:lumMod val="95000"/>
                    <a:lumOff val="5000"/>
                  </a:schemeClr>
                </a:solidFill>
                <a:latin typeface="Times New Roman" pitchFamily="18" charset="0"/>
                <a:cs typeface="Times New Roman" pitchFamily="18" charset="0"/>
              </a:endParaRPr>
            </a:p>
          </p:txBody>
        </p:sp>
        <p:pic>
          <p:nvPicPr>
            <p:cNvPr id="79" name="Picture 5" descr="Picture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gray">
            <a:xfrm>
              <a:off x="2322" y="970"/>
              <a:ext cx="1123" cy="130"/>
            </a:xfrm>
            <a:prstGeom prst="rect">
              <a:avLst/>
            </a:prstGeom>
            <a:noFill/>
            <a:extLst>
              <a:ext uri="{909E8E84-426E-40DD-AFC4-6F175D3DCCD1}">
                <a14:hiddenFill xmlns:a14="http://schemas.microsoft.com/office/drawing/2010/main">
                  <a:solidFill>
                    <a:srgbClr val="FFFFFF"/>
                  </a:solidFill>
                </a14:hiddenFill>
              </a:ext>
            </a:extLst>
          </p:spPr>
        </p:pic>
      </p:grpSp>
      <p:sp>
        <p:nvSpPr>
          <p:cNvPr id="80" name="Line 72"/>
          <p:cNvSpPr>
            <a:spLocks noChangeShapeType="1"/>
          </p:cNvSpPr>
          <p:nvPr/>
        </p:nvSpPr>
        <p:spPr bwMode="auto">
          <a:xfrm>
            <a:off x="4495799" y="4514225"/>
            <a:ext cx="1" cy="425753"/>
          </a:xfrm>
          <a:prstGeom prst="line">
            <a:avLst/>
          </a:prstGeom>
          <a:noFill/>
          <a:ln w="19050"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atin typeface="Times New Roman" pitchFamily="18" charset="0"/>
              <a:cs typeface="Times New Roman" pitchFamily="18" charset="0"/>
            </a:endParaRPr>
          </a:p>
        </p:txBody>
      </p:sp>
      <p:cxnSp>
        <p:nvCxnSpPr>
          <p:cNvPr id="81" name="AutoShape 71"/>
          <p:cNvCxnSpPr>
            <a:cxnSpLocks noChangeShapeType="1"/>
          </p:cNvCxnSpPr>
          <p:nvPr/>
        </p:nvCxnSpPr>
        <p:spPr bwMode="auto">
          <a:xfrm rot="5400000" flipH="1">
            <a:off x="4524147" y="2058416"/>
            <a:ext cx="1588" cy="6372225"/>
          </a:xfrm>
          <a:prstGeom prst="bentConnector3">
            <a:avLst>
              <a:gd name="adj1" fmla="val 17655164"/>
            </a:avLst>
          </a:prstGeom>
          <a:noFill/>
          <a:ln w="19050" cap="rnd">
            <a:solidFill>
              <a:schemeClr val="tx1"/>
            </a:solidFill>
            <a:prstDash val="sysDot"/>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85" name="Line 74"/>
          <p:cNvSpPr>
            <a:spLocks noChangeShapeType="1"/>
          </p:cNvSpPr>
          <p:nvPr/>
        </p:nvSpPr>
        <p:spPr bwMode="auto">
          <a:xfrm flipH="1">
            <a:off x="4485047" y="5029187"/>
            <a:ext cx="0" cy="209550"/>
          </a:xfrm>
          <a:prstGeom prst="line">
            <a:avLst/>
          </a:prstGeom>
          <a:noFill/>
          <a:ln w="19050"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atin typeface="Times New Roman" pitchFamily="18" charset="0"/>
              <a:cs typeface="Times New Roman" pitchFamily="18" charset="0"/>
            </a:endParaRPr>
          </a:p>
        </p:txBody>
      </p:sp>
      <p:sp>
        <p:nvSpPr>
          <p:cNvPr id="89" name="AutoShape 4"/>
          <p:cNvSpPr>
            <a:spLocks noChangeArrowheads="1"/>
          </p:cNvSpPr>
          <p:nvPr/>
        </p:nvSpPr>
        <p:spPr bwMode="gray">
          <a:xfrm>
            <a:off x="142070" y="5245323"/>
            <a:ext cx="2393515" cy="442912"/>
          </a:xfrm>
          <a:prstGeom prst="roundRect">
            <a:avLst>
              <a:gd name="adj" fmla="val 22222"/>
            </a:avLst>
          </a:prstGeom>
          <a:solidFill>
            <a:srgbClr val="FFFF00"/>
          </a:solidFill>
          <a:ln w="9525" algn="ctr">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a:lstStyle/>
          <a:p>
            <a:r>
              <a:rPr lang="en-US" b="0" dirty="0" smtClean="0">
                <a:solidFill>
                  <a:schemeClr val="tx1">
                    <a:lumMod val="95000"/>
                    <a:lumOff val="5000"/>
                  </a:schemeClr>
                </a:solidFill>
                <a:latin typeface="Times New Roman" pitchFamily="18" charset="0"/>
                <a:cs typeface="Times New Roman" pitchFamily="18" charset="0"/>
              </a:rPr>
              <a:t>Theo </a:t>
            </a:r>
            <a:r>
              <a:rPr lang="en-US" b="0" dirty="0" err="1" smtClean="0">
                <a:solidFill>
                  <a:schemeClr val="tx1">
                    <a:lumMod val="95000"/>
                    <a:lumOff val="5000"/>
                  </a:schemeClr>
                </a:solidFill>
                <a:latin typeface="Times New Roman" pitchFamily="18" charset="0"/>
                <a:cs typeface="Times New Roman" pitchFamily="18" charset="0"/>
              </a:rPr>
              <a:t>nguồn</a:t>
            </a:r>
            <a:r>
              <a:rPr lang="en-US" b="0" dirty="0" smtClean="0">
                <a:solidFill>
                  <a:schemeClr val="tx1">
                    <a:lumMod val="95000"/>
                    <a:lumOff val="5000"/>
                  </a:schemeClr>
                </a:solidFill>
                <a:latin typeface="Times New Roman" pitchFamily="18" charset="0"/>
                <a:cs typeface="Times New Roman" pitchFamily="18" charset="0"/>
              </a:rPr>
              <a:t> </a:t>
            </a:r>
            <a:r>
              <a:rPr lang="en-US" b="0" dirty="0" err="1" smtClean="0">
                <a:solidFill>
                  <a:schemeClr val="tx1">
                    <a:lumMod val="95000"/>
                    <a:lumOff val="5000"/>
                  </a:schemeClr>
                </a:solidFill>
                <a:latin typeface="Times New Roman" pitchFamily="18" charset="0"/>
                <a:cs typeface="Times New Roman" pitchFamily="18" charset="0"/>
              </a:rPr>
              <a:t>gốc</a:t>
            </a:r>
            <a:r>
              <a:rPr lang="en-US" b="0" dirty="0" smtClean="0">
                <a:solidFill>
                  <a:schemeClr val="tx1">
                    <a:lumMod val="95000"/>
                    <a:lumOff val="5000"/>
                  </a:schemeClr>
                </a:solidFill>
                <a:latin typeface="Times New Roman" pitchFamily="18" charset="0"/>
                <a:cs typeface="Times New Roman" pitchFamily="18" charset="0"/>
              </a:rPr>
              <a:t> 	</a:t>
            </a:r>
            <a:endParaRPr lang="en-US" b="0" dirty="0">
              <a:solidFill>
                <a:schemeClr val="tx1">
                  <a:lumMod val="95000"/>
                  <a:lumOff val="5000"/>
                </a:schemeClr>
              </a:solidFill>
              <a:latin typeface="Times New Roman" pitchFamily="18" charset="0"/>
              <a:cs typeface="Times New Roman" pitchFamily="18" charset="0"/>
            </a:endParaRPr>
          </a:p>
        </p:txBody>
      </p:sp>
      <p:sp>
        <p:nvSpPr>
          <p:cNvPr id="90" name="AutoShape 4"/>
          <p:cNvSpPr>
            <a:spLocks noChangeArrowheads="1"/>
          </p:cNvSpPr>
          <p:nvPr/>
        </p:nvSpPr>
        <p:spPr bwMode="gray">
          <a:xfrm>
            <a:off x="3120590" y="5245323"/>
            <a:ext cx="2728913" cy="685255"/>
          </a:xfrm>
          <a:prstGeom prst="roundRect">
            <a:avLst>
              <a:gd name="adj" fmla="val 22222"/>
            </a:avLst>
          </a:prstGeom>
          <a:solidFill>
            <a:srgbClr val="FFFF00"/>
          </a:solidFill>
          <a:ln w="9525" algn="ctr">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a:lstStyle/>
          <a:p>
            <a:r>
              <a:rPr lang="en-US" b="0" dirty="0" smtClean="0">
                <a:solidFill>
                  <a:schemeClr val="tx1">
                    <a:lumMod val="95000"/>
                    <a:lumOff val="5000"/>
                  </a:schemeClr>
                </a:solidFill>
                <a:latin typeface="Times New Roman" pitchFamily="18" charset="0"/>
                <a:cs typeface="Times New Roman" pitchFamily="18" charset="0"/>
              </a:rPr>
              <a:t>Theo </a:t>
            </a:r>
            <a:r>
              <a:rPr lang="en-US" b="0" dirty="0" err="1" smtClean="0">
                <a:solidFill>
                  <a:schemeClr val="tx1">
                    <a:lumMod val="95000"/>
                    <a:lumOff val="5000"/>
                  </a:schemeClr>
                </a:solidFill>
                <a:latin typeface="Times New Roman" pitchFamily="18" charset="0"/>
                <a:cs typeface="Times New Roman" pitchFamily="18" charset="0"/>
              </a:rPr>
              <a:t>kích</a:t>
            </a:r>
            <a:r>
              <a:rPr lang="en-US" b="0" dirty="0" smtClean="0">
                <a:solidFill>
                  <a:schemeClr val="tx1">
                    <a:lumMod val="95000"/>
                    <a:lumOff val="5000"/>
                  </a:schemeClr>
                </a:solidFill>
                <a:latin typeface="Times New Roman" pitchFamily="18" charset="0"/>
                <a:cs typeface="Times New Roman" pitchFamily="18" charset="0"/>
              </a:rPr>
              <a:t> </a:t>
            </a:r>
            <a:r>
              <a:rPr lang="en-US" b="0" dirty="0" err="1" smtClean="0">
                <a:solidFill>
                  <a:schemeClr val="tx1">
                    <a:lumMod val="95000"/>
                    <a:lumOff val="5000"/>
                  </a:schemeClr>
                </a:solidFill>
                <a:latin typeface="Times New Roman" pitchFamily="18" charset="0"/>
                <a:cs typeface="Times New Roman" pitchFamily="18" charset="0"/>
              </a:rPr>
              <a:t>thước</a:t>
            </a:r>
            <a:r>
              <a:rPr lang="en-US" b="0" dirty="0" smtClean="0">
                <a:solidFill>
                  <a:schemeClr val="tx1">
                    <a:lumMod val="95000"/>
                    <a:lumOff val="5000"/>
                  </a:schemeClr>
                </a:solidFill>
                <a:latin typeface="Times New Roman" pitchFamily="18" charset="0"/>
                <a:cs typeface="Times New Roman" pitchFamily="18" charset="0"/>
              </a:rPr>
              <a:t> </a:t>
            </a:r>
            <a:r>
              <a:rPr lang="en-US" b="0" dirty="0" err="1" smtClean="0">
                <a:solidFill>
                  <a:schemeClr val="tx1">
                    <a:lumMod val="95000"/>
                    <a:lumOff val="5000"/>
                  </a:schemeClr>
                </a:solidFill>
                <a:latin typeface="Times New Roman" pitchFamily="18" charset="0"/>
                <a:cs typeface="Times New Roman" pitchFamily="18" charset="0"/>
              </a:rPr>
              <a:t>hạt</a:t>
            </a:r>
            <a:r>
              <a:rPr lang="en-US" b="0" dirty="0" smtClean="0">
                <a:solidFill>
                  <a:schemeClr val="tx1">
                    <a:lumMod val="95000"/>
                    <a:lumOff val="5000"/>
                  </a:schemeClr>
                </a:solidFill>
                <a:latin typeface="Times New Roman" pitchFamily="18" charset="0"/>
                <a:cs typeface="Times New Roman" pitchFamily="18" charset="0"/>
              </a:rPr>
              <a:t> </a:t>
            </a:r>
            <a:r>
              <a:rPr lang="en-US" b="0" dirty="0" err="1">
                <a:solidFill>
                  <a:schemeClr val="tx1">
                    <a:lumMod val="95000"/>
                    <a:lumOff val="5000"/>
                  </a:schemeClr>
                </a:solidFill>
                <a:latin typeface="Times New Roman" pitchFamily="18" charset="0"/>
                <a:cs typeface="Times New Roman" pitchFamily="18" charset="0"/>
              </a:rPr>
              <a:t>b</a:t>
            </a:r>
            <a:r>
              <a:rPr lang="en-US" b="0" dirty="0" err="1" smtClean="0">
                <a:solidFill>
                  <a:schemeClr val="tx1">
                    <a:lumMod val="95000"/>
                    <a:lumOff val="5000"/>
                  </a:schemeClr>
                </a:solidFill>
                <a:latin typeface="Times New Roman" pitchFamily="18" charset="0"/>
                <a:cs typeface="Times New Roman" pitchFamily="18" charset="0"/>
              </a:rPr>
              <a:t>ụi</a:t>
            </a:r>
            <a:endParaRPr lang="en-US" b="0" dirty="0">
              <a:solidFill>
                <a:schemeClr val="tx1">
                  <a:lumMod val="95000"/>
                  <a:lumOff val="5000"/>
                </a:schemeClr>
              </a:solidFill>
              <a:latin typeface="Times New Roman" pitchFamily="18" charset="0"/>
              <a:cs typeface="Times New Roman" pitchFamily="18" charset="0"/>
            </a:endParaRPr>
          </a:p>
        </p:txBody>
      </p:sp>
      <p:sp>
        <p:nvSpPr>
          <p:cNvPr id="91" name="AutoShape 4"/>
          <p:cNvSpPr>
            <a:spLocks noChangeArrowheads="1"/>
          </p:cNvSpPr>
          <p:nvPr/>
        </p:nvSpPr>
        <p:spPr bwMode="gray">
          <a:xfrm>
            <a:off x="6705600" y="5238737"/>
            <a:ext cx="2057400" cy="442912"/>
          </a:xfrm>
          <a:prstGeom prst="roundRect">
            <a:avLst>
              <a:gd name="adj" fmla="val 22222"/>
            </a:avLst>
          </a:prstGeom>
          <a:solidFill>
            <a:srgbClr val="FFFF00"/>
          </a:solidFill>
          <a:ln w="9525" algn="ctr">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a:lstStyle/>
          <a:p>
            <a:r>
              <a:rPr lang="en-US" b="0" dirty="0" smtClean="0">
                <a:solidFill>
                  <a:schemeClr val="tx1">
                    <a:lumMod val="95000"/>
                    <a:lumOff val="5000"/>
                  </a:schemeClr>
                </a:solidFill>
                <a:latin typeface="Times New Roman" pitchFamily="18" charset="0"/>
                <a:cs typeface="Times New Roman" pitchFamily="18" charset="0"/>
              </a:rPr>
              <a:t>Theo </a:t>
            </a:r>
            <a:r>
              <a:rPr lang="en-US" b="0" dirty="0" err="1" smtClean="0">
                <a:solidFill>
                  <a:schemeClr val="tx1">
                    <a:lumMod val="95000"/>
                    <a:lumOff val="5000"/>
                  </a:schemeClr>
                </a:solidFill>
                <a:latin typeface="Times New Roman" pitchFamily="18" charset="0"/>
                <a:cs typeface="Times New Roman" pitchFamily="18" charset="0"/>
              </a:rPr>
              <a:t>tác</a:t>
            </a:r>
            <a:r>
              <a:rPr lang="en-US" b="0" dirty="0" smtClean="0">
                <a:solidFill>
                  <a:schemeClr val="tx1">
                    <a:lumMod val="95000"/>
                    <a:lumOff val="5000"/>
                  </a:schemeClr>
                </a:solidFill>
                <a:latin typeface="Times New Roman" pitchFamily="18" charset="0"/>
                <a:cs typeface="Times New Roman" pitchFamily="18" charset="0"/>
              </a:rPr>
              <a:t> </a:t>
            </a:r>
            <a:r>
              <a:rPr lang="en-US" b="0" dirty="0" err="1" smtClean="0">
                <a:solidFill>
                  <a:schemeClr val="tx1">
                    <a:lumMod val="95000"/>
                    <a:lumOff val="5000"/>
                  </a:schemeClr>
                </a:solidFill>
                <a:latin typeface="Times New Roman" pitchFamily="18" charset="0"/>
                <a:cs typeface="Times New Roman" pitchFamily="18" charset="0"/>
              </a:rPr>
              <a:t>hại</a:t>
            </a:r>
            <a:endParaRPr lang="en-US" b="0" dirty="0">
              <a:solidFill>
                <a:schemeClr val="tx1">
                  <a:lumMod val="95000"/>
                  <a:lumOff val="5000"/>
                </a:schemeClr>
              </a:solidFill>
              <a:latin typeface="Times New Roman" pitchFamily="18" charset="0"/>
              <a:cs typeface="Times New Roman" pitchFamily="18" charset="0"/>
            </a:endParaRPr>
          </a:p>
        </p:txBody>
      </p:sp>
    </p:spTree>
    <p:extLst>
      <p:ext uri="{BB962C8B-B14F-4D97-AF65-F5344CB8AC3E}">
        <p14:creationId xmlns:p14="http://schemas.microsoft.com/office/powerpoint/2010/main" val="384647617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6"/>
          <p:cNvSpPr>
            <a:spLocks noGrp="1"/>
          </p:cNvSpPr>
          <p:nvPr>
            <p:ph type="sldNum" sz="quarter" idx="12"/>
          </p:nvPr>
        </p:nvSpPr>
        <p:spPr/>
        <p:txBody>
          <a:bodyPr/>
          <a:lstStyle/>
          <a:p>
            <a:pPr algn="l"/>
            <a:fld id="{1345F5E4-A77D-458F-B43A-D98B5BE34F50}" type="slidenum">
              <a:rPr lang="en-US"/>
              <a:pPr algn="l"/>
              <a:t>17</a:t>
            </a:fld>
            <a:endParaRPr lang="en-US"/>
          </a:p>
        </p:txBody>
      </p:sp>
      <p:sp>
        <p:nvSpPr>
          <p:cNvPr id="6147" name="Rectangle 3"/>
          <p:cNvSpPr>
            <a:spLocks noGrp="1" noChangeArrowheads="1"/>
          </p:cNvSpPr>
          <p:nvPr>
            <p:ph type="body" sz="half" idx="1"/>
          </p:nvPr>
        </p:nvSpPr>
        <p:spPr bwMode="black">
          <a:xfrm>
            <a:off x="533400" y="1069746"/>
            <a:ext cx="7453313" cy="5254854"/>
          </a:xfrm>
        </p:spPr>
        <p:txBody>
          <a:bodyPr/>
          <a:lstStyle/>
          <a:p>
            <a:pPr>
              <a:buSzPct val="90000"/>
            </a:pPr>
            <a:r>
              <a:rPr lang="en-US" sz="2000" b="1" dirty="0"/>
              <a:t> </a:t>
            </a:r>
            <a:r>
              <a:rPr lang="en-US" sz="2000" b="1" dirty="0" smtClean="0"/>
              <a:t> </a:t>
            </a:r>
            <a:r>
              <a:rPr lang="en-US" sz="2000" b="1" i="1" dirty="0" err="1" smtClean="0">
                <a:solidFill>
                  <a:schemeClr val="tx1"/>
                </a:solidFill>
                <a:latin typeface="+mn-lt"/>
                <a:ea typeface="+mn-ea"/>
                <a:cs typeface="+mn-cs"/>
              </a:rPr>
              <a:t>Độ</a:t>
            </a:r>
            <a:r>
              <a:rPr lang="en-US" sz="2000" b="1" i="1" dirty="0" smtClean="0">
                <a:solidFill>
                  <a:schemeClr val="tx1"/>
                </a:solidFill>
                <a:latin typeface="+mn-lt"/>
                <a:ea typeface="+mn-ea"/>
                <a:cs typeface="+mn-cs"/>
              </a:rPr>
              <a:t> </a:t>
            </a:r>
            <a:r>
              <a:rPr lang="en-US" sz="2000" b="1" i="1" dirty="0" err="1" smtClean="0">
                <a:solidFill>
                  <a:schemeClr val="tx1"/>
                </a:solidFill>
                <a:latin typeface="+mn-lt"/>
                <a:ea typeface="+mn-ea"/>
                <a:cs typeface="+mn-cs"/>
              </a:rPr>
              <a:t>phân</a:t>
            </a:r>
            <a:r>
              <a:rPr lang="en-US" sz="2000" b="1" i="1" dirty="0" smtClean="0">
                <a:solidFill>
                  <a:schemeClr val="tx1"/>
                </a:solidFill>
                <a:latin typeface="+mn-lt"/>
                <a:ea typeface="+mn-ea"/>
                <a:cs typeface="+mn-cs"/>
              </a:rPr>
              <a:t> </a:t>
            </a:r>
            <a:r>
              <a:rPr lang="en-US" sz="2000" b="1" i="1" dirty="0" err="1" smtClean="0">
                <a:solidFill>
                  <a:schemeClr val="tx1"/>
                </a:solidFill>
                <a:latin typeface="+mn-lt"/>
                <a:ea typeface="+mn-ea"/>
                <a:cs typeface="+mn-cs"/>
              </a:rPr>
              <a:t>tán</a:t>
            </a:r>
            <a:r>
              <a:rPr lang="en-US" sz="2000" i="1" dirty="0" smtClean="0">
                <a:solidFill>
                  <a:schemeClr val="tx1"/>
                </a:solidFill>
                <a:latin typeface="+mn-lt"/>
                <a:ea typeface="+mn-ea"/>
                <a:cs typeface="+mn-cs"/>
              </a:rPr>
              <a:t>:</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là</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trạng</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thái</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của</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bụi</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trong</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không</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khí</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phụ</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thuộc</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vào</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trọng</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lượng</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hạt</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bụi</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và</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sức</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cản</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không</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khí</a:t>
            </a:r>
            <a:r>
              <a:rPr lang="en-US" sz="2000" dirty="0" smtClean="0">
                <a:solidFill>
                  <a:schemeClr val="tx1"/>
                </a:solidFill>
                <a:latin typeface="+mn-lt"/>
                <a:ea typeface="+mn-ea"/>
                <a:cs typeface="+mn-cs"/>
              </a:rPr>
              <a:t>.</a:t>
            </a:r>
          </a:p>
          <a:p>
            <a:pPr>
              <a:buSzPct val="90000"/>
            </a:pPr>
            <a:r>
              <a:rPr lang="en-US" sz="2000" b="1" dirty="0"/>
              <a:t> </a:t>
            </a:r>
            <a:r>
              <a:rPr lang="en-US" sz="2000" b="1" dirty="0" smtClean="0"/>
              <a:t> </a:t>
            </a:r>
            <a:r>
              <a:rPr lang="en-US" sz="2000" b="1" i="1" dirty="0" err="1" smtClean="0">
                <a:solidFill>
                  <a:schemeClr val="tx1"/>
                </a:solidFill>
                <a:latin typeface="+mn-lt"/>
                <a:ea typeface="+mn-ea"/>
                <a:cs typeface="+mn-cs"/>
              </a:rPr>
              <a:t>Sự</a:t>
            </a:r>
            <a:r>
              <a:rPr lang="en-US" sz="2000" b="1" i="1" dirty="0" smtClean="0">
                <a:solidFill>
                  <a:schemeClr val="tx1"/>
                </a:solidFill>
                <a:latin typeface="+mn-lt"/>
                <a:ea typeface="+mn-ea"/>
                <a:cs typeface="+mn-cs"/>
              </a:rPr>
              <a:t> </a:t>
            </a:r>
            <a:r>
              <a:rPr lang="en-US" sz="2000" b="1" i="1" dirty="0" err="1" smtClean="0">
                <a:solidFill>
                  <a:schemeClr val="tx1"/>
                </a:solidFill>
                <a:latin typeface="+mn-lt"/>
                <a:ea typeface="+mn-ea"/>
                <a:cs typeface="+mn-cs"/>
              </a:rPr>
              <a:t>nhiễm</a:t>
            </a:r>
            <a:r>
              <a:rPr lang="en-US" sz="2000" b="1" i="1" dirty="0" smtClean="0">
                <a:solidFill>
                  <a:schemeClr val="tx1"/>
                </a:solidFill>
                <a:latin typeface="+mn-lt"/>
                <a:ea typeface="+mn-ea"/>
                <a:cs typeface="+mn-cs"/>
              </a:rPr>
              <a:t> </a:t>
            </a:r>
            <a:r>
              <a:rPr lang="en-US" sz="2000" b="1" i="1" dirty="0" err="1" smtClean="0">
                <a:solidFill>
                  <a:schemeClr val="tx1"/>
                </a:solidFill>
                <a:latin typeface="+mn-lt"/>
                <a:ea typeface="+mn-ea"/>
                <a:cs typeface="+mn-cs"/>
              </a:rPr>
              <a:t>điện</a:t>
            </a:r>
            <a:r>
              <a:rPr lang="en-US" sz="2000" b="1" i="1" dirty="0" smtClean="0">
                <a:solidFill>
                  <a:schemeClr val="tx1"/>
                </a:solidFill>
                <a:latin typeface="+mn-lt"/>
                <a:ea typeface="+mn-ea"/>
                <a:cs typeface="+mn-cs"/>
              </a:rPr>
              <a:t> </a:t>
            </a:r>
            <a:r>
              <a:rPr lang="en-US" sz="2000" b="1" i="1" dirty="0" err="1" smtClean="0">
                <a:solidFill>
                  <a:schemeClr val="tx1"/>
                </a:solidFill>
                <a:latin typeface="+mn-lt"/>
                <a:ea typeface="+mn-ea"/>
                <a:cs typeface="+mn-cs"/>
              </a:rPr>
              <a:t>của</a:t>
            </a:r>
            <a:r>
              <a:rPr lang="en-US" sz="2000" b="1" i="1" dirty="0" smtClean="0">
                <a:solidFill>
                  <a:schemeClr val="tx1"/>
                </a:solidFill>
                <a:latin typeface="+mn-lt"/>
                <a:ea typeface="+mn-ea"/>
                <a:cs typeface="+mn-cs"/>
              </a:rPr>
              <a:t> </a:t>
            </a:r>
            <a:r>
              <a:rPr lang="en-US" sz="2000" b="1" i="1" dirty="0" err="1" smtClean="0">
                <a:solidFill>
                  <a:schemeClr val="tx1"/>
                </a:solidFill>
                <a:latin typeface="+mn-lt"/>
                <a:ea typeface="+mn-ea"/>
                <a:cs typeface="+mn-cs"/>
              </a:rPr>
              <a:t>bụi</a:t>
            </a:r>
            <a:r>
              <a:rPr lang="en-US" sz="2000" b="1" i="1" dirty="0" smtClean="0">
                <a:solidFill>
                  <a:schemeClr val="tx1"/>
                </a:solidFill>
                <a:latin typeface="+mn-lt"/>
                <a:ea typeface="+mn-ea"/>
                <a:cs typeface="+mn-cs"/>
              </a:rPr>
              <a:t>:</a:t>
            </a:r>
            <a:r>
              <a:rPr lang="en-US" sz="2000" b="1" dirty="0" smtClean="0">
                <a:solidFill>
                  <a:schemeClr val="tx1"/>
                </a:solidFill>
                <a:latin typeface="+mn-lt"/>
                <a:ea typeface="+mn-ea"/>
                <a:cs typeface="+mn-cs"/>
              </a:rPr>
              <a:t> </a:t>
            </a:r>
            <a:r>
              <a:rPr lang="en-US" sz="2000" dirty="0" err="1" smtClean="0">
                <a:solidFill>
                  <a:schemeClr val="tx1"/>
                </a:solidFill>
                <a:latin typeface="+mn-lt"/>
                <a:ea typeface="+mn-ea"/>
                <a:cs typeface="+mn-cs"/>
              </a:rPr>
              <a:t>Dưới</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tác</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dụng</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của</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một</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điện</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trường</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mạnh</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các</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hạt</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bụi</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bị</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nhiễm</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điện</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và</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sẽ</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bị</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cực</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của</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điện</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trường</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hút</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với</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những</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vận</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tốc</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khác</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nhau</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tuỳ</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thuộc</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vào</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kích</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thước</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của</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hạt</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bụi</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Tính</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chất</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này</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của</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bụi</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được</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ứng</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dụng</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để</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lọc</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bụi</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bằng</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điện</a:t>
            </a:r>
            <a:r>
              <a:rPr lang="en-US" sz="2000" dirty="0" smtClean="0">
                <a:solidFill>
                  <a:schemeClr val="tx1"/>
                </a:solidFill>
                <a:latin typeface="+mn-lt"/>
                <a:ea typeface="+mn-ea"/>
                <a:cs typeface="+mn-cs"/>
              </a:rPr>
              <a:t>.</a:t>
            </a:r>
          </a:p>
          <a:p>
            <a:pPr>
              <a:buSzPct val="90000"/>
            </a:pPr>
            <a:r>
              <a:rPr lang="en-US" sz="2000" b="1" dirty="0"/>
              <a:t> </a:t>
            </a:r>
            <a:r>
              <a:rPr lang="en-US" sz="2000" b="1" dirty="0" smtClean="0"/>
              <a:t> </a:t>
            </a:r>
            <a:r>
              <a:rPr lang="en-US" sz="2000" b="1" i="1" dirty="0" err="1" smtClean="0">
                <a:solidFill>
                  <a:schemeClr val="tx1"/>
                </a:solidFill>
                <a:latin typeface="+mn-lt"/>
                <a:ea typeface="+mn-ea"/>
                <a:cs typeface="+mn-cs"/>
              </a:rPr>
              <a:t>Tính</a:t>
            </a:r>
            <a:r>
              <a:rPr lang="en-US" sz="2000" b="1" i="1" dirty="0" smtClean="0">
                <a:solidFill>
                  <a:schemeClr val="tx1"/>
                </a:solidFill>
                <a:latin typeface="+mn-lt"/>
                <a:ea typeface="+mn-ea"/>
                <a:cs typeface="+mn-cs"/>
              </a:rPr>
              <a:t> </a:t>
            </a:r>
            <a:r>
              <a:rPr lang="en-US" sz="2000" b="1" i="1" dirty="0" err="1" smtClean="0">
                <a:solidFill>
                  <a:schemeClr val="tx1"/>
                </a:solidFill>
                <a:latin typeface="+mn-lt"/>
                <a:ea typeface="+mn-ea"/>
                <a:cs typeface="+mn-cs"/>
              </a:rPr>
              <a:t>cháy</a:t>
            </a:r>
            <a:r>
              <a:rPr lang="en-US" sz="2000" b="1" i="1" dirty="0" smtClean="0">
                <a:solidFill>
                  <a:schemeClr val="tx1"/>
                </a:solidFill>
                <a:latin typeface="+mn-lt"/>
                <a:ea typeface="+mn-ea"/>
                <a:cs typeface="+mn-cs"/>
              </a:rPr>
              <a:t> </a:t>
            </a:r>
            <a:r>
              <a:rPr lang="en-US" sz="2000" b="1" i="1" dirty="0" err="1" smtClean="0">
                <a:solidFill>
                  <a:schemeClr val="tx1"/>
                </a:solidFill>
                <a:latin typeface="+mn-lt"/>
                <a:ea typeface="+mn-ea"/>
                <a:cs typeface="+mn-cs"/>
              </a:rPr>
              <a:t>nổ</a:t>
            </a:r>
            <a:r>
              <a:rPr lang="en-US" sz="2000" b="1" i="1" dirty="0" smtClean="0">
                <a:solidFill>
                  <a:schemeClr val="tx1"/>
                </a:solidFill>
                <a:latin typeface="+mn-lt"/>
                <a:ea typeface="+mn-ea"/>
                <a:cs typeface="+mn-cs"/>
              </a:rPr>
              <a:t> </a:t>
            </a:r>
            <a:r>
              <a:rPr lang="en-US" sz="2000" b="1" i="1" dirty="0" err="1" smtClean="0">
                <a:solidFill>
                  <a:schemeClr val="tx1"/>
                </a:solidFill>
                <a:latin typeface="+mn-lt"/>
                <a:ea typeface="+mn-ea"/>
                <a:cs typeface="+mn-cs"/>
              </a:rPr>
              <a:t>của</a:t>
            </a:r>
            <a:r>
              <a:rPr lang="en-US" sz="2000" b="1" i="1" dirty="0" smtClean="0">
                <a:solidFill>
                  <a:schemeClr val="tx1"/>
                </a:solidFill>
                <a:latin typeface="+mn-lt"/>
                <a:ea typeface="+mn-ea"/>
                <a:cs typeface="+mn-cs"/>
              </a:rPr>
              <a:t> </a:t>
            </a:r>
            <a:r>
              <a:rPr lang="en-US" sz="2000" b="1" i="1" dirty="0" err="1" smtClean="0">
                <a:solidFill>
                  <a:schemeClr val="tx1"/>
                </a:solidFill>
                <a:latin typeface="+mn-lt"/>
                <a:ea typeface="+mn-ea"/>
                <a:cs typeface="+mn-cs"/>
              </a:rPr>
              <a:t>bụi</a:t>
            </a:r>
            <a:r>
              <a:rPr lang="en-US" sz="2000" b="1" i="1" dirty="0" smtClean="0">
                <a:solidFill>
                  <a:schemeClr val="tx1"/>
                </a:solidFill>
                <a:latin typeface="+mn-lt"/>
                <a:ea typeface="+mn-ea"/>
                <a:cs typeface="+mn-cs"/>
              </a:rPr>
              <a:t>:</a:t>
            </a:r>
            <a:r>
              <a:rPr lang="en-US" sz="2000" b="1" dirty="0" smtClean="0">
                <a:solidFill>
                  <a:schemeClr val="tx1"/>
                </a:solidFill>
                <a:latin typeface="+mn-lt"/>
                <a:ea typeface="+mn-ea"/>
                <a:cs typeface="+mn-cs"/>
              </a:rPr>
              <a:t> </a:t>
            </a:r>
            <a:r>
              <a:rPr lang="en-US" sz="2000" dirty="0" err="1" smtClean="0">
                <a:solidFill>
                  <a:schemeClr val="tx1"/>
                </a:solidFill>
                <a:latin typeface="+mn-lt"/>
                <a:ea typeface="+mn-ea"/>
                <a:cs typeface="+mn-cs"/>
              </a:rPr>
              <a:t>Các</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hạt</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bụi</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càng</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nhỏ</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mịn</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thì</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diện</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tích</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tiếp</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xúc</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càng</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lớn</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hoạt</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tính</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hoá</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học</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càng</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mạnh</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dễ</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bốc</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cháy</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trong</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không</a:t>
            </a:r>
            <a:r>
              <a:rPr lang="en-US" sz="2000" dirty="0" smtClean="0">
                <a:solidFill>
                  <a:schemeClr val="tx1"/>
                </a:solidFill>
                <a:latin typeface="+mn-lt"/>
                <a:ea typeface="+mn-ea"/>
                <a:cs typeface="+mn-cs"/>
              </a:rPr>
              <a:t> </a:t>
            </a:r>
            <a:r>
              <a:rPr lang="en-US" sz="2000" dirty="0" err="1" smtClean="0">
                <a:solidFill>
                  <a:schemeClr val="tx1"/>
                </a:solidFill>
                <a:latin typeface="+mn-lt"/>
                <a:ea typeface="+mn-ea"/>
                <a:cs typeface="+mn-cs"/>
              </a:rPr>
              <a:t>khí</a:t>
            </a:r>
            <a:r>
              <a:rPr lang="en-US" sz="2000" dirty="0" smtClean="0">
                <a:solidFill>
                  <a:schemeClr val="tx1"/>
                </a:solidFill>
                <a:latin typeface="+mn-lt"/>
                <a:ea typeface="+mn-ea"/>
                <a:cs typeface="+mn-cs"/>
              </a:rPr>
              <a:t>.</a:t>
            </a:r>
          </a:p>
          <a:p>
            <a:pPr>
              <a:buSzPct val="90000"/>
            </a:pPr>
            <a:r>
              <a:rPr lang="en-US" sz="2000" b="1" dirty="0"/>
              <a:t> </a:t>
            </a:r>
            <a:r>
              <a:rPr lang="en-US" sz="2000" b="1" dirty="0" smtClean="0"/>
              <a:t> </a:t>
            </a:r>
            <a:r>
              <a:rPr lang="en-US" sz="2000" b="1" i="1" dirty="0" err="1" smtClean="0">
                <a:solidFill>
                  <a:schemeClr val="tx1"/>
                </a:solidFill>
                <a:latin typeface="+mn-lt"/>
                <a:ea typeface="+mn-ea"/>
                <a:cs typeface="+mn-cs"/>
              </a:rPr>
              <a:t>Tính</a:t>
            </a:r>
            <a:r>
              <a:rPr lang="en-US" sz="2000" b="1" i="1" dirty="0" smtClean="0">
                <a:solidFill>
                  <a:schemeClr val="tx1"/>
                </a:solidFill>
                <a:latin typeface="+mn-lt"/>
                <a:ea typeface="+mn-ea"/>
                <a:cs typeface="+mn-cs"/>
              </a:rPr>
              <a:t> </a:t>
            </a:r>
            <a:r>
              <a:rPr lang="en-US" sz="2000" b="1" i="1" dirty="0" err="1">
                <a:solidFill>
                  <a:schemeClr val="tx1"/>
                </a:solidFill>
                <a:latin typeface="+mn-lt"/>
                <a:ea typeface="+mn-ea"/>
                <a:cs typeface="+mn-cs"/>
              </a:rPr>
              <a:t>lắng</a:t>
            </a:r>
            <a:r>
              <a:rPr lang="en-US" sz="2000" b="1" i="1" dirty="0">
                <a:solidFill>
                  <a:schemeClr val="tx1"/>
                </a:solidFill>
                <a:latin typeface="+mn-lt"/>
                <a:ea typeface="+mn-ea"/>
                <a:cs typeface="+mn-cs"/>
              </a:rPr>
              <a:t> </a:t>
            </a:r>
            <a:r>
              <a:rPr lang="en-US" sz="2000" b="1" i="1" dirty="0" err="1">
                <a:solidFill>
                  <a:schemeClr val="tx1"/>
                </a:solidFill>
                <a:latin typeface="+mn-lt"/>
                <a:ea typeface="+mn-ea"/>
                <a:cs typeface="+mn-cs"/>
              </a:rPr>
              <a:t>trầm</a:t>
            </a:r>
            <a:r>
              <a:rPr lang="en-US" sz="2000" b="1" i="1" dirty="0">
                <a:solidFill>
                  <a:schemeClr val="tx1"/>
                </a:solidFill>
                <a:latin typeface="+mn-lt"/>
                <a:ea typeface="+mn-ea"/>
                <a:cs typeface="+mn-cs"/>
              </a:rPr>
              <a:t> </a:t>
            </a:r>
            <a:r>
              <a:rPr lang="en-US" sz="2000" b="1" i="1" dirty="0" err="1">
                <a:solidFill>
                  <a:schemeClr val="tx1"/>
                </a:solidFill>
                <a:latin typeface="+mn-lt"/>
                <a:ea typeface="+mn-ea"/>
                <a:cs typeface="+mn-cs"/>
              </a:rPr>
              <a:t>nhiệt</a:t>
            </a:r>
            <a:r>
              <a:rPr lang="en-US" sz="2000" b="1" i="1" dirty="0">
                <a:solidFill>
                  <a:schemeClr val="tx1"/>
                </a:solidFill>
                <a:latin typeface="+mn-lt"/>
                <a:ea typeface="+mn-ea"/>
                <a:cs typeface="+mn-cs"/>
              </a:rPr>
              <a:t> </a:t>
            </a:r>
            <a:r>
              <a:rPr lang="en-US" sz="2000" b="1" i="1" dirty="0" err="1">
                <a:solidFill>
                  <a:schemeClr val="tx1"/>
                </a:solidFill>
                <a:latin typeface="+mn-lt"/>
                <a:ea typeface="+mn-ea"/>
                <a:cs typeface="+mn-cs"/>
              </a:rPr>
              <a:t>của</a:t>
            </a:r>
            <a:r>
              <a:rPr lang="en-US" sz="2000" b="1" i="1" dirty="0">
                <a:solidFill>
                  <a:schemeClr val="tx1"/>
                </a:solidFill>
                <a:latin typeface="+mn-lt"/>
                <a:ea typeface="+mn-ea"/>
                <a:cs typeface="+mn-cs"/>
              </a:rPr>
              <a:t> </a:t>
            </a:r>
            <a:r>
              <a:rPr lang="en-US" sz="2000" b="1" i="1" dirty="0" err="1">
                <a:solidFill>
                  <a:schemeClr val="tx1"/>
                </a:solidFill>
                <a:latin typeface="+mn-lt"/>
                <a:ea typeface="+mn-ea"/>
                <a:cs typeface="+mn-cs"/>
              </a:rPr>
              <a:t>bụi</a:t>
            </a:r>
            <a:r>
              <a:rPr lang="en-US" sz="2000" b="1" i="1" dirty="0">
                <a:solidFill>
                  <a:schemeClr val="tx1"/>
                </a:solidFill>
                <a:latin typeface="+mn-lt"/>
                <a:ea typeface="+mn-ea"/>
                <a:cs typeface="+mn-cs"/>
              </a:rPr>
              <a:t>:</a:t>
            </a:r>
            <a:r>
              <a:rPr lang="en-US" sz="2000" b="1" dirty="0">
                <a:solidFill>
                  <a:schemeClr val="tx1"/>
                </a:solidFill>
                <a:latin typeface="+mn-lt"/>
                <a:ea typeface="+mn-ea"/>
                <a:cs typeface="+mn-cs"/>
              </a:rPr>
              <a:t> </a:t>
            </a:r>
            <a:r>
              <a:rPr lang="en-US" sz="2000" dirty="0">
                <a:solidFill>
                  <a:schemeClr val="tx1"/>
                </a:solidFill>
                <a:latin typeface="+mn-lt"/>
                <a:ea typeface="+mn-ea"/>
                <a:cs typeface="+mn-cs"/>
              </a:rPr>
              <a:t>Cho </a:t>
            </a:r>
            <a:r>
              <a:rPr lang="en-US" sz="2000" dirty="0" err="1">
                <a:solidFill>
                  <a:schemeClr val="tx1"/>
                </a:solidFill>
                <a:latin typeface="+mn-lt"/>
                <a:ea typeface="+mn-ea"/>
                <a:cs typeface="+mn-cs"/>
              </a:rPr>
              <a:t>một</a:t>
            </a:r>
            <a:r>
              <a:rPr lang="en-US" sz="2000" dirty="0">
                <a:solidFill>
                  <a:schemeClr val="tx1"/>
                </a:solidFill>
                <a:latin typeface="+mn-lt"/>
                <a:ea typeface="+mn-ea"/>
                <a:cs typeface="+mn-cs"/>
              </a:rPr>
              <a:t> </a:t>
            </a:r>
            <a:r>
              <a:rPr lang="en-US" sz="2000" dirty="0" err="1">
                <a:solidFill>
                  <a:schemeClr val="tx1"/>
                </a:solidFill>
                <a:latin typeface="+mn-lt"/>
                <a:ea typeface="+mn-ea"/>
                <a:cs typeface="+mn-cs"/>
              </a:rPr>
              <a:t>luồng</a:t>
            </a:r>
            <a:r>
              <a:rPr lang="en-US" sz="2000" dirty="0">
                <a:solidFill>
                  <a:schemeClr val="tx1"/>
                </a:solidFill>
                <a:latin typeface="+mn-lt"/>
                <a:ea typeface="+mn-ea"/>
                <a:cs typeface="+mn-cs"/>
              </a:rPr>
              <a:t> </a:t>
            </a:r>
            <a:r>
              <a:rPr lang="en-US" sz="2000" dirty="0" err="1">
                <a:solidFill>
                  <a:schemeClr val="tx1"/>
                </a:solidFill>
                <a:latin typeface="+mn-lt"/>
                <a:ea typeface="+mn-ea"/>
                <a:cs typeface="+mn-cs"/>
              </a:rPr>
              <a:t>khói</a:t>
            </a:r>
            <a:r>
              <a:rPr lang="en-US" sz="2000" dirty="0">
                <a:solidFill>
                  <a:schemeClr val="tx1"/>
                </a:solidFill>
                <a:latin typeface="+mn-lt"/>
                <a:ea typeface="+mn-ea"/>
                <a:cs typeface="+mn-cs"/>
              </a:rPr>
              <a:t> </a:t>
            </a:r>
            <a:r>
              <a:rPr lang="en-US" sz="2000" dirty="0" err="1">
                <a:solidFill>
                  <a:schemeClr val="tx1"/>
                </a:solidFill>
                <a:latin typeface="+mn-lt"/>
                <a:ea typeface="+mn-ea"/>
                <a:cs typeface="+mn-cs"/>
              </a:rPr>
              <a:t>đi</a:t>
            </a:r>
            <a:r>
              <a:rPr lang="en-US" sz="2000" dirty="0">
                <a:solidFill>
                  <a:schemeClr val="tx1"/>
                </a:solidFill>
                <a:latin typeface="+mn-lt"/>
                <a:ea typeface="+mn-ea"/>
                <a:cs typeface="+mn-cs"/>
              </a:rPr>
              <a:t> qua </a:t>
            </a:r>
            <a:r>
              <a:rPr lang="en-US" sz="2000" dirty="0" err="1">
                <a:solidFill>
                  <a:schemeClr val="tx1"/>
                </a:solidFill>
                <a:latin typeface="+mn-lt"/>
                <a:ea typeface="+mn-ea"/>
                <a:cs typeface="+mn-cs"/>
              </a:rPr>
              <a:t>từ</a:t>
            </a:r>
            <a:r>
              <a:rPr lang="en-US" sz="2000" dirty="0">
                <a:solidFill>
                  <a:schemeClr val="tx1"/>
                </a:solidFill>
                <a:latin typeface="+mn-lt"/>
                <a:ea typeface="+mn-ea"/>
                <a:cs typeface="+mn-cs"/>
              </a:rPr>
              <a:t> </a:t>
            </a:r>
            <a:r>
              <a:rPr lang="en-US" sz="2000" dirty="0" err="1">
                <a:solidFill>
                  <a:schemeClr val="tx1"/>
                </a:solidFill>
                <a:latin typeface="+mn-lt"/>
                <a:ea typeface="+mn-ea"/>
                <a:cs typeface="+mn-cs"/>
              </a:rPr>
              <a:t>một</a:t>
            </a:r>
            <a:r>
              <a:rPr lang="en-US" sz="2000" dirty="0">
                <a:solidFill>
                  <a:schemeClr val="tx1"/>
                </a:solidFill>
                <a:latin typeface="+mn-lt"/>
                <a:ea typeface="+mn-ea"/>
                <a:cs typeface="+mn-cs"/>
              </a:rPr>
              <a:t> </a:t>
            </a:r>
            <a:r>
              <a:rPr lang="en-US" sz="2000" dirty="0" err="1">
                <a:solidFill>
                  <a:schemeClr val="tx1"/>
                </a:solidFill>
                <a:latin typeface="+mn-lt"/>
                <a:ea typeface="+mn-ea"/>
                <a:cs typeface="+mn-cs"/>
              </a:rPr>
              <a:t>ống</a:t>
            </a:r>
            <a:r>
              <a:rPr lang="en-US" sz="2000" dirty="0">
                <a:solidFill>
                  <a:schemeClr val="tx1"/>
                </a:solidFill>
                <a:latin typeface="+mn-lt"/>
                <a:ea typeface="+mn-ea"/>
                <a:cs typeface="+mn-cs"/>
              </a:rPr>
              <a:t> </a:t>
            </a:r>
            <a:r>
              <a:rPr lang="en-US" sz="2000" dirty="0" err="1">
                <a:solidFill>
                  <a:schemeClr val="tx1"/>
                </a:solidFill>
                <a:latin typeface="+mn-lt"/>
                <a:ea typeface="+mn-ea"/>
                <a:cs typeface="+mn-cs"/>
              </a:rPr>
              <a:t>dẫn</a:t>
            </a:r>
            <a:r>
              <a:rPr lang="en-US" sz="2000" dirty="0">
                <a:solidFill>
                  <a:schemeClr val="tx1"/>
                </a:solidFill>
                <a:latin typeface="+mn-lt"/>
                <a:ea typeface="+mn-ea"/>
                <a:cs typeface="+mn-cs"/>
              </a:rPr>
              <a:t> </a:t>
            </a:r>
            <a:r>
              <a:rPr lang="en-US" sz="2000" dirty="0" err="1">
                <a:solidFill>
                  <a:schemeClr val="tx1"/>
                </a:solidFill>
                <a:latin typeface="+mn-lt"/>
                <a:ea typeface="+mn-ea"/>
                <a:cs typeface="+mn-cs"/>
              </a:rPr>
              <a:t>từ</a:t>
            </a:r>
            <a:r>
              <a:rPr lang="en-US" sz="2000" dirty="0">
                <a:solidFill>
                  <a:schemeClr val="tx1"/>
                </a:solidFill>
                <a:latin typeface="+mn-lt"/>
                <a:ea typeface="+mn-ea"/>
                <a:cs typeface="+mn-cs"/>
              </a:rPr>
              <a:t> </a:t>
            </a:r>
            <a:r>
              <a:rPr lang="en-US" sz="2000" dirty="0" err="1">
                <a:solidFill>
                  <a:schemeClr val="tx1"/>
                </a:solidFill>
                <a:latin typeface="+mn-lt"/>
                <a:ea typeface="+mn-ea"/>
                <a:cs typeface="+mn-cs"/>
              </a:rPr>
              <a:t>vùng</a:t>
            </a:r>
            <a:r>
              <a:rPr lang="en-US" sz="2000" dirty="0">
                <a:solidFill>
                  <a:schemeClr val="tx1"/>
                </a:solidFill>
                <a:latin typeface="+mn-lt"/>
                <a:ea typeface="+mn-ea"/>
                <a:cs typeface="+mn-cs"/>
              </a:rPr>
              <a:t> </a:t>
            </a:r>
            <a:r>
              <a:rPr lang="en-US" sz="2000" dirty="0" err="1">
                <a:solidFill>
                  <a:schemeClr val="tx1"/>
                </a:solidFill>
                <a:latin typeface="+mn-lt"/>
                <a:ea typeface="+mn-ea"/>
                <a:cs typeface="+mn-cs"/>
              </a:rPr>
              <a:t>nóng</a:t>
            </a:r>
            <a:r>
              <a:rPr lang="en-US" sz="2000" dirty="0">
                <a:solidFill>
                  <a:schemeClr val="tx1"/>
                </a:solidFill>
                <a:latin typeface="+mn-lt"/>
                <a:ea typeface="+mn-ea"/>
                <a:cs typeface="+mn-cs"/>
              </a:rPr>
              <a:t> </a:t>
            </a:r>
            <a:r>
              <a:rPr lang="en-US" sz="2000" dirty="0" err="1">
                <a:solidFill>
                  <a:schemeClr val="tx1"/>
                </a:solidFill>
                <a:latin typeface="+mn-lt"/>
                <a:ea typeface="+mn-ea"/>
                <a:cs typeface="+mn-cs"/>
              </a:rPr>
              <a:t>chuyển</a:t>
            </a:r>
            <a:r>
              <a:rPr lang="en-US" sz="2000" dirty="0">
                <a:solidFill>
                  <a:schemeClr val="tx1"/>
                </a:solidFill>
                <a:latin typeface="+mn-lt"/>
                <a:ea typeface="+mn-ea"/>
                <a:cs typeface="+mn-cs"/>
              </a:rPr>
              <a:t> sang </a:t>
            </a:r>
            <a:r>
              <a:rPr lang="en-US" sz="2000" dirty="0" err="1">
                <a:solidFill>
                  <a:schemeClr val="tx1"/>
                </a:solidFill>
                <a:latin typeface="+mn-lt"/>
                <a:ea typeface="+mn-ea"/>
                <a:cs typeface="+mn-cs"/>
              </a:rPr>
              <a:t>vùng</a:t>
            </a:r>
            <a:r>
              <a:rPr lang="en-US" sz="2000" dirty="0">
                <a:solidFill>
                  <a:schemeClr val="tx1"/>
                </a:solidFill>
                <a:latin typeface="+mn-lt"/>
                <a:ea typeface="+mn-ea"/>
                <a:cs typeface="+mn-cs"/>
              </a:rPr>
              <a:t> </a:t>
            </a:r>
            <a:r>
              <a:rPr lang="en-US" sz="2000" dirty="0" err="1">
                <a:solidFill>
                  <a:schemeClr val="tx1"/>
                </a:solidFill>
                <a:latin typeface="+mn-lt"/>
                <a:ea typeface="+mn-ea"/>
                <a:cs typeface="+mn-cs"/>
              </a:rPr>
              <a:t>lạnh</a:t>
            </a:r>
            <a:r>
              <a:rPr lang="en-US" sz="2000" dirty="0">
                <a:solidFill>
                  <a:schemeClr val="tx1"/>
                </a:solidFill>
                <a:latin typeface="+mn-lt"/>
                <a:ea typeface="+mn-ea"/>
                <a:cs typeface="+mn-cs"/>
              </a:rPr>
              <a:t>, </a:t>
            </a:r>
            <a:r>
              <a:rPr lang="en-US" sz="2000" dirty="0" err="1">
                <a:solidFill>
                  <a:schemeClr val="tx1"/>
                </a:solidFill>
                <a:latin typeface="+mn-lt"/>
                <a:ea typeface="+mn-ea"/>
                <a:cs typeface="+mn-cs"/>
              </a:rPr>
              <a:t>phần</a:t>
            </a:r>
            <a:r>
              <a:rPr lang="en-US" sz="2000" dirty="0">
                <a:solidFill>
                  <a:schemeClr val="tx1"/>
                </a:solidFill>
                <a:latin typeface="+mn-lt"/>
                <a:ea typeface="+mn-ea"/>
                <a:cs typeface="+mn-cs"/>
              </a:rPr>
              <a:t> </a:t>
            </a:r>
            <a:r>
              <a:rPr lang="en-US" sz="2000" dirty="0" err="1">
                <a:solidFill>
                  <a:schemeClr val="tx1"/>
                </a:solidFill>
                <a:latin typeface="+mn-lt"/>
                <a:ea typeface="+mn-ea"/>
                <a:cs typeface="+mn-cs"/>
              </a:rPr>
              <a:t>lớn</a:t>
            </a:r>
            <a:r>
              <a:rPr lang="en-US" sz="2000" dirty="0">
                <a:solidFill>
                  <a:schemeClr val="tx1"/>
                </a:solidFill>
                <a:latin typeface="+mn-lt"/>
                <a:ea typeface="+mn-ea"/>
                <a:cs typeface="+mn-cs"/>
              </a:rPr>
              <a:t> </a:t>
            </a:r>
            <a:r>
              <a:rPr lang="en-US" sz="2000" dirty="0" err="1">
                <a:solidFill>
                  <a:schemeClr val="tx1"/>
                </a:solidFill>
                <a:latin typeface="+mn-lt"/>
                <a:ea typeface="+mn-ea"/>
                <a:cs typeface="+mn-cs"/>
              </a:rPr>
              <a:t>khói</a:t>
            </a:r>
            <a:r>
              <a:rPr lang="en-US" sz="2000" dirty="0">
                <a:solidFill>
                  <a:schemeClr val="tx1"/>
                </a:solidFill>
                <a:latin typeface="+mn-lt"/>
                <a:ea typeface="+mn-ea"/>
                <a:cs typeface="+mn-cs"/>
              </a:rPr>
              <a:t> </a:t>
            </a:r>
            <a:r>
              <a:rPr lang="en-US" sz="2000" dirty="0" err="1">
                <a:solidFill>
                  <a:schemeClr val="tx1"/>
                </a:solidFill>
                <a:latin typeface="+mn-lt"/>
                <a:ea typeface="+mn-ea"/>
                <a:cs typeface="+mn-cs"/>
              </a:rPr>
              <a:t>bị</a:t>
            </a:r>
            <a:r>
              <a:rPr lang="en-US" sz="2000" dirty="0">
                <a:solidFill>
                  <a:schemeClr val="tx1"/>
                </a:solidFill>
                <a:latin typeface="+mn-lt"/>
                <a:ea typeface="+mn-ea"/>
                <a:cs typeface="+mn-cs"/>
              </a:rPr>
              <a:t> </a:t>
            </a:r>
            <a:r>
              <a:rPr lang="en-US" sz="2000" dirty="0" err="1">
                <a:solidFill>
                  <a:schemeClr val="tx1"/>
                </a:solidFill>
                <a:latin typeface="+mn-lt"/>
                <a:ea typeface="+mn-ea"/>
                <a:cs typeface="+mn-cs"/>
              </a:rPr>
              <a:t>lắng</a:t>
            </a:r>
            <a:r>
              <a:rPr lang="en-US" sz="2000" dirty="0">
                <a:solidFill>
                  <a:schemeClr val="tx1"/>
                </a:solidFill>
                <a:latin typeface="+mn-lt"/>
                <a:ea typeface="+mn-ea"/>
                <a:cs typeface="+mn-cs"/>
              </a:rPr>
              <a:t> </a:t>
            </a:r>
            <a:r>
              <a:rPr lang="en-US" sz="2000" dirty="0" err="1">
                <a:solidFill>
                  <a:schemeClr val="tx1"/>
                </a:solidFill>
                <a:latin typeface="+mn-lt"/>
                <a:ea typeface="+mn-ea"/>
                <a:cs typeface="+mn-cs"/>
              </a:rPr>
              <a:t>trên</a:t>
            </a:r>
            <a:r>
              <a:rPr lang="en-US" sz="2000" dirty="0">
                <a:solidFill>
                  <a:schemeClr val="tx1"/>
                </a:solidFill>
                <a:latin typeface="+mn-lt"/>
                <a:ea typeface="+mn-ea"/>
                <a:cs typeface="+mn-cs"/>
              </a:rPr>
              <a:t> </a:t>
            </a:r>
            <a:r>
              <a:rPr lang="en-US" sz="2000" dirty="0" err="1">
                <a:solidFill>
                  <a:schemeClr val="tx1"/>
                </a:solidFill>
                <a:latin typeface="+mn-lt"/>
                <a:ea typeface="+mn-ea"/>
                <a:cs typeface="+mn-cs"/>
              </a:rPr>
              <a:t>bề</a:t>
            </a:r>
            <a:r>
              <a:rPr lang="en-US" sz="2000" dirty="0">
                <a:solidFill>
                  <a:schemeClr val="tx1"/>
                </a:solidFill>
                <a:latin typeface="+mn-lt"/>
                <a:ea typeface="+mn-ea"/>
                <a:cs typeface="+mn-cs"/>
              </a:rPr>
              <a:t> </a:t>
            </a:r>
            <a:r>
              <a:rPr lang="en-US" sz="2000" dirty="0" err="1">
                <a:solidFill>
                  <a:schemeClr val="tx1"/>
                </a:solidFill>
                <a:latin typeface="+mn-lt"/>
                <a:ea typeface="+mn-ea"/>
                <a:cs typeface="+mn-cs"/>
              </a:rPr>
              <a:t>mặt</a:t>
            </a:r>
            <a:r>
              <a:rPr lang="en-US" sz="2000" dirty="0">
                <a:solidFill>
                  <a:schemeClr val="tx1"/>
                </a:solidFill>
                <a:latin typeface="+mn-lt"/>
                <a:ea typeface="+mn-ea"/>
                <a:cs typeface="+mn-cs"/>
              </a:rPr>
              <a:t> </a:t>
            </a:r>
            <a:r>
              <a:rPr lang="en-US" sz="2000" dirty="0" err="1">
                <a:solidFill>
                  <a:schemeClr val="tx1"/>
                </a:solidFill>
                <a:latin typeface="+mn-lt"/>
                <a:ea typeface="+mn-ea"/>
                <a:cs typeface="+mn-cs"/>
              </a:rPr>
              <a:t>ống</a:t>
            </a:r>
            <a:r>
              <a:rPr lang="en-US" sz="2000" dirty="0">
                <a:solidFill>
                  <a:schemeClr val="tx1"/>
                </a:solidFill>
                <a:latin typeface="+mn-lt"/>
                <a:ea typeface="+mn-ea"/>
                <a:cs typeface="+mn-cs"/>
              </a:rPr>
              <a:t> </a:t>
            </a:r>
            <a:r>
              <a:rPr lang="en-US" sz="2000" dirty="0" err="1">
                <a:solidFill>
                  <a:schemeClr val="tx1"/>
                </a:solidFill>
                <a:latin typeface="+mn-lt"/>
                <a:ea typeface="+mn-ea"/>
                <a:cs typeface="+mn-cs"/>
              </a:rPr>
              <a:t>lạnh</a:t>
            </a:r>
            <a:r>
              <a:rPr lang="en-US" sz="2000" dirty="0">
                <a:solidFill>
                  <a:schemeClr val="tx1"/>
                </a:solidFill>
                <a:latin typeface="+mn-lt"/>
                <a:ea typeface="+mn-ea"/>
                <a:cs typeface="+mn-cs"/>
              </a:rPr>
              <a:t>, </a:t>
            </a:r>
            <a:r>
              <a:rPr lang="en-US" sz="2000" dirty="0" err="1">
                <a:solidFill>
                  <a:schemeClr val="tx1"/>
                </a:solidFill>
                <a:latin typeface="+mn-lt"/>
                <a:ea typeface="+mn-ea"/>
                <a:cs typeface="+mn-cs"/>
              </a:rPr>
              <a:t>hiện</a:t>
            </a:r>
            <a:r>
              <a:rPr lang="en-US" sz="2000" dirty="0">
                <a:solidFill>
                  <a:schemeClr val="tx1"/>
                </a:solidFill>
                <a:latin typeface="+mn-lt"/>
                <a:ea typeface="+mn-ea"/>
                <a:cs typeface="+mn-cs"/>
              </a:rPr>
              <a:t> </a:t>
            </a:r>
            <a:r>
              <a:rPr lang="en-US" sz="2000" dirty="0" err="1">
                <a:solidFill>
                  <a:schemeClr val="tx1"/>
                </a:solidFill>
                <a:latin typeface="+mn-lt"/>
                <a:ea typeface="+mn-ea"/>
                <a:cs typeface="+mn-cs"/>
              </a:rPr>
              <a:t>tượng</a:t>
            </a:r>
            <a:r>
              <a:rPr lang="en-US" sz="2000" dirty="0">
                <a:solidFill>
                  <a:schemeClr val="tx1"/>
                </a:solidFill>
                <a:latin typeface="+mn-lt"/>
                <a:ea typeface="+mn-ea"/>
                <a:cs typeface="+mn-cs"/>
              </a:rPr>
              <a:t> </a:t>
            </a:r>
            <a:r>
              <a:rPr lang="en-US" sz="2000" dirty="0" err="1">
                <a:solidFill>
                  <a:schemeClr val="tx1"/>
                </a:solidFill>
                <a:latin typeface="+mn-lt"/>
                <a:ea typeface="+mn-ea"/>
                <a:cs typeface="+mn-cs"/>
              </a:rPr>
              <a:t>này</a:t>
            </a:r>
            <a:r>
              <a:rPr lang="en-US" sz="2000" dirty="0">
                <a:solidFill>
                  <a:schemeClr val="tx1"/>
                </a:solidFill>
                <a:latin typeface="+mn-lt"/>
                <a:ea typeface="+mn-ea"/>
                <a:cs typeface="+mn-cs"/>
              </a:rPr>
              <a:t> do </a:t>
            </a:r>
            <a:r>
              <a:rPr lang="en-US" sz="2000" dirty="0" err="1">
                <a:solidFill>
                  <a:schemeClr val="tx1"/>
                </a:solidFill>
                <a:latin typeface="+mn-lt"/>
                <a:ea typeface="+mn-ea"/>
                <a:cs typeface="+mn-cs"/>
              </a:rPr>
              <a:t>các</a:t>
            </a:r>
            <a:r>
              <a:rPr lang="en-US" sz="2000" dirty="0">
                <a:solidFill>
                  <a:schemeClr val="tx1"/>
                </a:solidFill>
                <a:latin typeface="+mn-lt"/>
                <a:ea typeface="+mn-ea"/>
                <a:cs typeface="+mn-cs"/>
              </a:rPr>
              <a:t> </a:t>
            </a:r>
            <a:r>
              <a:rPr lang="en-US" sz="2000" dirty="0" err="1">
                <a:solidFill>
                  <a:schemeClr val="tx1"/>
                </a:solidFill>
                <a:latin typeface="+mn-lt"/>
                <a:ea typeface="+mn-ea"/>
                <a:cs typeface="+mn-cs"/>
              </a:rPr>
              <a:t>phần</a:t>
            </a:r>
            <a:r>
              <a:rPr lang="en-US" sz="2000" dirty="0">
                <a:solidFill>
                  <a:schemeClr val="tx1"/>
                </a:solidFill>
                <a:latin typeface="+mn-lt"/>
                <a:ea typeface="+mn-ea"/>
                <a:cs typeface="+mn-cs"/>
              </a:rPr>
              <a:t> </a:t>
            </a:r>
            <a:r>
              <a:rPr lang="en-US" sz="2000" dirty="0" err="1">
                <a:solidFill>
                  <a:schemeClr val="tx1"/>
                </a:solidFill>
                <a:latin typeface="+mn-lt"/>
                <a:ea typeface="+mn-ea"/>
                <a:cs typeface="+mn-cs"/>
              </a:rPr>
              <a:t>tử</a:t>
            </a:r>
            <a:r>
              <a:rPr lang="en-US" sz="2000" dirty="0">
                <a:solidFill>
                  <a:schemeClr val="tx1"/>
                </a:solidFill>
                <a:latin typeface="+mn-lt"/>
                <a:ea typeface="+mn-ea"/>
                <a:cs typeface="+mn-cs"/>
              </a:rPr>
              <a:t> </a:t>
            </a:r>
            <a:r>
              <a:rPr lang="en-US" sz="2000" dirty="0" err="1">
                <a:solidFill>
                  <a:schemeClr val="tx1"/>
                </a:solidFill>
                <a:latin typeface="+mn-lt"/>
                <a:ea typeface="+mn-ea"/>
                <a:cs typeface="+mn-cs"/>
              </a:rPr>
              <a:t>khí</a:t>
            </a:r>
            <a:r>
              <a:rPr lang="en-US" sz="2000" dirty="0">
                <a:solidFill>
                  <a:schemeClr val="tx1"/>
                </a:solidFill>
                <a:latin typeface="+mn-lt"/>
                <a:ea typeface="+mn-ea"/>
                <a:cs typeface="+mn-cs"/>
              </a:rPr>
              <a:t> </a:t>
            </a:r>
            <a:r>
              <a:rPr lang="en-US" sz="2000" dirty="0" err="1">
                <a:solidFill>
                  <a:schemeClr val="tx1"/>
                </a:solidFill>
                <a:latin typeface="+mn-lt"/>
                <a:ea typeface="+mn-ea"/>
                <a:cs typeface="+mn-cs"/>
              </a:rPr>
              <a:t>giảm</a:t>
            </a:r>
            <a:r>
              <a:rPr lang="en-US" sz="2000" dirty="0">
                <a:solidFill>
                  <a:schemeClr val="tx1"/>
                </a:solidFill>
                <a:latin typeface="+mn-lt"/>
                <a:ea typeface="+mn-ea"/>
                <a:cs typeface="+mn-cs"/>
              </a:rPr>
              <a:t> </a:t>
            </a:r>
            <a:r>
              <a:rPr lang="en-US" sz="2000" dirty="0" err="1">
                <a:solidFill>
                  <a:schemeClr val="tx1"/>
                </a:solidFill>
                <a:latin typeface="+mn-lt"/>
                <a:ea typeface="+mn-ea"/>
                <a:cs typeface="+mn-cs"/>
              </a:rPr>
              <a:t>vận</a:t>
            </a:r>
            <a:r>
              <a:rPr lang="en-US" sz="2000" dirty="0">
                <a:solidFill>
                  <a:schemeClr val="tx1"/>
                </a:solidFill>
                <a:latin typeface="+mn-lt"/>
                <a:ea typeface="+mn-ea"/>
                <a:cs typeface="+mn-cs"/>
              </a:rPr>
              <a:t> </a:t>
            </a:r>
            <a:r>
              <a:rPr lang="en-US" sz="2000" dirty="0" err="1">
                <a:solidFill>
                  <a:schemeClr val="tx1"/>
                </a:solidFill>
                <a:latin typeface="+mn-lt"/>
                <a:ea typeface="+mn-ea"/>
                <a:cs typeface="+mn-cs"/>
              </a:rPr>
              <a:t>tốc</a:t>
            </a:r>
            <a:r>
              <a:rPr lang="en-US" sz="2000" dirty="0">
                <a:solidFill>
                  <a:schemeClr val="tx1"/>
                </a:solidFill>
                <a:latin typeface="+mn-lt"/>
                <a:ea typeface="+mn-ea"/>
                <a:cs typeface="+mn-cs"/>
              </a:rPr>
              <a:t> </a:t>
            </a:r>
            <a:r>
              <a:rPr lang="en-US" sz="2000" dirty="0" err="1">
                <a:solidFill>
                  <a:schemeClr val="tx1"/>
                </a:solidFill>
                <a:latin typeface="+mn-lt"/>
                <a:ea typeface="+mn-ea"/>
                <a:cs typeface="+mn-cs"/>
              </a:rPr>
              <a:t>từ</a:t>
            </a:r>
            <a:r>
              <a:rPr lang="en-US" sz="2000" dirty="0">
                <a:solidFill>
                  <a:schemeClr val="tx1"/>
                </a:solidFill>
                <a:latin typeface="+mn-lt"/>
                <a:ea typeface="+mn-ea"/>
                <a:cs typeface="+mn-cs"/>
              </a:rPr>
              <a:t> </a:t>
            </a:r>
            <a:r>
              <a:rPr lang="en-US" sz="2000" dirty="0" err="1">
                <a:solidFill>
                  <a:schemeClr val="tx1"/>
                </a:solidFill>
                <a:latin typeface="+mn-lt"/>
                <a:ea typeface="+mn-ea"/>
                <a:cs typeface="+mn-cs"/>
              </a:rPr>
              <a:t>vùng</a:t>
            </a:r>
            <a:r>
              <a:rPr lang="en-US" sz="2000" dirty="0">
                <a:solidFill>
                  <a:schemeClr val="tx1"/>
                </a:solidFill>
                <a:latin typeface="+mn-lt"/>
                <a:ea typeface="+mn-ea"/>
                <a:cs typeface="+mn-cs"/>
              </a:rPr>
              <a:t> </a:t>
            </a:r>
            <a:r>
              <a:rPr lang="en-US" sz="2000" dirty="0" err="1" smtClean="0">
                <a:solidFill>
                  <a:schemeClr val="tx1"/>
                </a:solidFill>
                <a:latin typeface="+mn-lt"/>
                <a:ea typeface="+mn-ea"/>
                <a:cs typeface="+mn-cs"/>
              </a:rPr>
              <a:t>nóng</a:t>
            </a:r>
            <a:r>
              <a:rPr lang="en-US" sz="2000" dirty="0" smtClean="0">
                <a:solidFill>
                  <a:schemeClr val="tx1"/>
                </a:solidFill>
                <a:latin typeface="+mn-lt"/>
                <a:ea typeface="+mn-ea"/>
                <a:cs typeface="+mn-cs"/>
              </a:rPr>
              <a:t> sang </a:t>
            </a:r>
            <a:r>
              <a:rPr lang="en-US" sz="2000" dirty="0" err="1">
                <a:solidFill>
                  <a:schemeClr val="tx1"/>
                </a:solidFill>
                <a:latin typeface="+mn-lt"/>
                <a:ea typeface="+mn-ea"/>
                <a:cs typeface="+mn-cs"/>
              </a:rPr>
              <a:t>vùng</a:t>
            </a:r>
            <a:r>
              <a:rPr lang="en-US" sz="2000" dirty="0">
                <a:solidFill>
                  <a:schemeClr val="tx1"/>
                </a:solidFill>
                <a:latin typeface="+mn-lt"/>
                <a:ea typeface="+mn-ea"/>
                <a:cs typeface="+mn-cs"/>
              </a:rPr>
              <a:t> </a:t>
            </a:r>
            <a:r>
              <a:rPr lang="en-US" sz="2000" dirty="0" err="1">
                <a:solidFill>
                  <a:schemeClr val="tx1"/>
                </a:solidFill>
                <a:latin typeface="+mn-lt"/>
                <a:ea typeface="+mn-ea"/>
                <a:cs typeface="+mn-cs"/>
              </a:rPr>
              <a:t>lạnh</a:t>
            </a:r>
            <a:r>
              <a:rPr lang="en-US" sz="2000" dirty="0">
                <a:solidFill>
                  <a:schemeClr val="tx1"/>
                </a:solidFill>
                <a:latin typeface="+mn-lt"/>
                <a:ea typeface="+mn-ea"/>
                <a:cs typeface="+mn-cs"/>
              </a:rPr>
              <a:t>. </a:t>
            </a:r>
            <a:r>
              <a:rPr lang="en-US" sz="2000" dirty="0" err="1">
                <a:solidFill>
                  <a:schemeClr val="tx1"/>
                </a:solidFill>
                <a:latin typeface="+mn-lt"/>
                <a:ea typeface="+mn-ea"/>
                <a:cs typeface="+mn-cs"/>
              </a:rPr>
              <a:t>Sự</a:t>
            </a:r>
            <a:r>
              <a:rPr lang="en-US" sz="2000" dirty="0">
                <a:solidFill>
                  <a:schemeClr val="tx1"/>
                </a:solidFill>
                <a:latin typeface="+mn-lt"/>
                <a:ea typeface="+mn-ea"/>
                <a:cs typeface="+mn-cs"/>
              </a:rPr>
              <a:t> </a:t>
            </a:r>
            <a:r>
              <a:rPr lang="en-US" sz="2000" dirty="0" err="1">
                <a:solidFill>
                  <a:schemeClr val="tx1"/>
                </a:solidFill>
                <a:latin typeface="+mn-lt"/>
                <a:ea typeface="+mn-ea"/>
                <a:cs typeface="+mn-cs"/>
              </a:rPr>
              <a:t>lắng</a:t>
            </a:r>
            <a:r>
              <a:rPr lang="en-US" sz="2000" dirty="0">
                <a:solidFill>
                  <a:schemeClr val="tx1"/>
                </a:solidFill>
                <a:latin typeface="+mn-lt"/>
                <a:ea typeface="+mn-ea"/>
                <a:cs typeface="+mn-cs"/>
              </a:rPr>
              <a:t> </a:t>
            </a:r>
            <a:r>
              <a:rPr lang="en-US" sz="2000" dirty="0" err="1">
                <a:solidFill>
                  <a:schemeClr val="tx1"/>
                </a:solidFill>
                <a:latin typeface="+mn-lt"/>
                <a:ea typeface="+mn-ea"/>
                <a:cs typeface="+mn-cs"/>
              </a:rPr>
              <a:t>trầm</a:t>
            </a:r>
            <a:r>
              <a:rPr lang="en-US" sz="2000" dirty="0">
                <a:solidFill>
                  <a:schemeClr val="tx1"/>
                </a:solidFill>
                <a:latin typeface="+mn-lt"/>
                <a:ea typeface="+mn-ea"/>
                <a:cs typeface="+mn-cs"/>
              </a:rPr>
              <a:t> </a:t>
            </a:r>
            <a:r>
              <a:rPr lang="en-US" sz="2000" dirty="0" err="1">
                <a:solidFill>
                  <a:schemeClr val="tx1"/>
                </a:solidFill>
                <a:latin typeface="+mn-lt"/>
                <a:ea typeface="+mn-ea"/>
                <a:cs typeface="+mn-cs"/>
              </a:rPr>
              <a:t>của</a:t>
            </a:r>
            <a:r>
              <a:rPr lang="en-US" sz="2000" dirty="0">
                <a:solidFill>
                  <a:schemeClr val="tx1"/>
                </a:solidFill>
                <a:latin typeface="+mn-lt"/>
                <a:ea typeface="+mn-ea"/>
                <a:cs typeface="+mn-cs"/>
              </a:rPr>
              <a:t> </a:t>
            </a:r>
            <a:r>
              <a:rPr lang="en-US" sz="2000" dirty="0" err="1">
                <a:solidFill>
                  <a:schemeClr val="tx1"/>
                </a:solidFill>
                <a:latin typeface="+mn-lt"/>
                <a:ea typeface="+mn-ea"/>
                <a:cs typeface="+mn-cs"/>
              </a:rPr>
              <a:t>bụi</a:t>
            </a:r>
            <a:r>
              <a:rPr lang="en-US" sz="2000" dirty="0">
                <a:solidFill>
                  <a:schemeClr val="tx1"/>
                </a:solidFill>
                <a:latin typeface="+mn-lt"/>
                <a:ea typeface="+mn-ea"/>
                <a:cs typeface="+mn-cs"/>
              </a:rPr>
              <a:t> </a:t>
            </a:r>
            <a:r>
              <a:rPr lang="en-US" sz="2000" dirty="0" err="1">
                <a:solidFill>
                  <a:schemeClr val="tx1"/>
                </a:solidFill>
                <a:latin typeface="+mn-lt"/>
                <a:ea typeface="+mn-ea"/>
                <a:cs typeface="+mn-cs"/>
              </a:rPr>
              <a:t>được</a:t>
            </a:r>
            <a:r>
              <a:rPr lang="en-US" sz="2000" dirty="0">
                <a:solidFill>
                  <a:schemeClr val="tx1"/>
                </a:solidFill>
                <a:latin typeface="+mn-lt"/>
                <a:ea typeface="+mn-ea"/>
                <a:cs typeface="+mn-cs"/>
              </a:rPr>
              <a:t> </a:t>
            </a:r>
            <a:r>
              <a:rPr lang="en-US" sz="2000" dirty="0" err="1">
                <a:solidFill>
                  <a:schemeClr val="tx1"/>
                </a:solidFill>
                <a:latin typeface="+mn-lt"/>
                <a:ea typeface="+mn-ea"/>
                <a:cs typeface="+mn-cs"/>
              </a:rPr>
              <a:t>ứng</a:t>
            </a:r>
            <a:r>
              <a:rPr lang="en-US" sz="2000" dirty="0">
                <a:solidFill>
                  <a:schemeClr val="tx1"/>
                </a:solidFill>
                <a:latin typeface="+mn-lt"/>
                <a:ea typeface="+mn-ea"/>
                <a:cs typeface="+mn-cs"/>
              </a:rPr>
              <a:t> </a:t>
            </a:r>
            <a:r>
              <a:rPr lang="en-US" sz="2000" dirty="0" err="1">
                <a:solidFill>
                  <a:schemeClr val="tx1"/>
                </a:solidFill>
                <a:latin typeface="+mn-lt"/>
                <a:ea typeface="+mn-ea"/>
                <a:cs typeface="+mn-cs"/>
              </a:rPr>
              <a:t>dụng</a:t>
            </a:r>
            <a:r>
              <a:rPr lang="en-US" sz="2000" dirty="0">
                <a:solidFill>
                  <a:schemeClr val="tx1"/>
                </a:solidFill>
                <a:latin typeface="+mn-lt"/>
                <a:ea typeface="+mn-ea"/>
                <a:cs typeface="+mn-cs"/>
              </a:rPr>
              <a:t> </a:t>
            </a:r>
            <a:r>
              <a:rPr lang="en-US" sz="2000" dirty="0" err="1">
                <a:solidFill>
                  <a:schemeClr val="tx1"/>
                </a:solidFill>
                <a:latin typeface="+mn-lt"/>
                <a:ea typeface="+mn-ea"/>
                <a:cs typeface="+mn-cs"/>
              </a:rPr>
              <a:t>để</a:t>
            </a:r>
            <a:r>
              <a:rPr lang="en-US" sz="2000" dirty="0">
                <a:solidFill>
                  <a:schemeClr val="tx1"/>
                </a:solidFill>
                <a:latin typeface="+mn-lt"/>
                <a:ea typeface="+mn-ea"/>
                <a:cs typeface="+mn-cs"/>
              </a:rPr>
              <a:t> </a:t>
            </a:r>
            <a:r>
              <a:rPr lang="en-US" sz="2000" dirty="0" err="1">
                <a:solidFill>
                  <a:schemeClr val="tx1"/>
                </a:solidFill>
                <a:latin typeface="+mn-lt"/>
                <a:ea typeface="+mn-ea"/>
                <a:cs typeface="+mn-cs"/>
              </a:rPr>
              <a:t>lọc</a:t>
            </a:r>
            <a:r>
              <a:rPr lang="en-US" sz="2000" dirty="0">
                <a:solidFill>
                  <a:schemeClr val="tx1"/>
                </a:solidFill>
                <a:latin typeface="+mn-lt"/>
                <a:ea typeface="+mn-ea"/>
                <a:cs typeface="+mn-cs"/>
              </a:rPr>
              <a:t> </a:t>
            </a:r>
            <a:r>
              <a:rPr lang="en-US" sz="2000" dirty="0" err="1">
                <a:solidFill>
                  <a:schemeClr val="tx1"/>
                </a:solidFill>
                <a:latin typeface="+mn-lt"/>
                <a:ea typeface="+mn-ea"/>
                <a:cs typeface="+mn-cs"/>
              </a:rPr>
              <a:t>bụi</a:t>
            </a:r>
            <a:r>
              <a:rPr lang="en-US" sz="2000" dirty="0">
                <a:solidFill>
                  <a:schemeClr val="tx1"/>
                </a:solidFill>
                <a:latin typeface="+mn-lt"/>
                <a:ea typeface="+mn-ea"/>
                <a:cs typeface="+mn-cs"/>
              </a:rPr>
              <a:t>.</a:t>
            </a:r>
          </a:p>
          <a:p>
            <a:pPr>
              <a:buSzPct val="90000"/>
            </a:pPr>
            <a:endParaRPr lang="en-US" sz="2000" dirty="0"/>
          </a:p>
        </p:txBody>
      </p:sp>
      <p:sp>
        <p:nvSpPr>
          <p:cNvPr id="2" name="Rectangle 1"/>
          <p:cNvSpPr/>
          <p:nvPr/>
        </p:nvSpPr>
        <p:spPr>
          <a:xfrm>
            <a:off x="381000" y="498002"/>
            <a:ext cx="3082895" cy="369332"/>
          </a:xfrm>
          <a:prstGeom prst="rect">
            <a:avLst/>
          </a:prstGeom>
        </p:spPr>
        <p:txBody>
          <a:bodyPr wrap="none">
            <a:spAutoFit/>
          </a:bodyPr>
          <a:lstStyle/>
          <a:p>
            <a:pPr algn="l"/>
            <a:r>
              <a:rPr lang="en-US" dirty="0"/>
              <a:t>c) </a:t>
            </a:r>
            <a:r>
              <a:rPr lang="en-US" dirty="0" err="1"/>
              <a:t>Tính</a:t>
            </a:r>
            <a:r>
              <a:rPr lang="en-US" dirty="0"/>
              <a:t> </a:t>
            </a:r>
            <a:r>
              <a:rPr lang="en-US" dirty="0" err="1"/>
              <a:t>chất</a:t>
            </a:r>
            <a:r>
              <a:rPr lang="en-US" dirty="0"/>
              <a:t> </a:t>
            </a:r>
            <a:r>
              <a:rPr lang="en-US" dirty="0" err="1"/>
              <a:t>lý</a:t>
            </a:r>
            <a:r>
              <a:rPr lang="en-US" dirty="0"/>
              <a:t> </a:t>
            </a:r>
            <a:r>
              <a:rPr lang="en-US" dirty="0" err="1"/>
              <a:t>hoá</a:t>
            </a:r>
            <a:r>
              <a:rPr lang="en-US" dirty="0"/>
              <a:t> </a:t>
            </a:r>
            <a:r>
              <a:rPr lang="en-US" dirty="0" err="1"/>
              <a:t>của</a:t>
            </a:r>
            <a:r>
              <a:rPr lang="en-US" dirty="0"/>
              <a:t> </a:t>
            </a:r>
            <a:r>
              <a:rPr lang="en-US" dirty="0" err="1"/>
              <a:t>bụi</a:t>
            </a:r>
            <a:endParaRPr lang="en-US" dirty="0"/>
          </a:p>
        </p:txBody>
      </p:sp>
    </p:spTree>
    <p:extLst>
      <p:ext uri="{BB962C8B-B14F-4D97-AF65-F5344CB8AC3E}">
        <p14:creationId xmlns:p14="http://schemas.microsoft.com/office/powerpoint/2010/main" val="70224150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01041" y="424934"/>
            <a:ext cx="2300630" cy="369332"/>
          </a:xfrm>
          <a:prstGeom prst="rect">
            <a:avLst/>
          </a:prstGeom>
        </p:spPr>
        <p:txBody>
          <a:bodyPr wrap="none">
            <a:spAutoFit/>
          </a:bodyPr>
          <a:lstStyle/>
          <a:p>
            <a:pPr algn="l"/>
            <a:r>
              <a:rPr lang="en-US" dirty="0"/>
              <a:t>3</a:t>
            </a:r>
            <a:r>
              <a:rPr lang="en-US" dirty="0" smtClean="0"/>
              <a:t>.2</a:t>
            </a:r>
            <a:r>
              <a:rPr lang="en-US" dirty="0"/>
              <a:t>. </a:t>
            </a:r>
            <a:r>
              <a:rPr lang="en-US" dirty="0" err="1"/>
              <a:t>Tác</a:t>
            </a:r>
            <a:r>
              <a:rPr lang="en-US" dirty="0"/>
              <a:t> </a:t>
            </a:r>
            <a:r>
              <a:rPr lang="en-US" dirty="0" err="1"/>
              <a:t>hại</a:t>
            </a:r>
            <a:r>
              <a:rPr lang="en-US" dirty="0"/>
              <a:t> </a:t>
            </a:r>
            <a:r>
              <a:rPr lang="en-US" dirty="0" err="1"/>
              <a:t>của</a:t>
            </a:r>
            <a:r>
              <a:rPr lang="en-US" dirty="0"/>
              <a:t> </a:t>
            </a:r>
            <a:r>
              <a:rPr lang="en-US" dirty="0" err="1"/>
              <a:t>bụi</a:t>
            </a:r>
            <a:endParaRPr lang="en-US" dirty="0"/>
          </a:p>
        </p:txBody>
      </p:sp>
      <p:sp>
        <p:nvSpPr>
          <p:cNvPr id="4" name="Rectangle 3"/>
          <p:cNvSpPr/>
          <p:nvPr/>
        </p:nvSpPr>
        <p:spPr>
          <a:xfrm>
            <a:off x="381000" y="798441"/>
            <a:ext cx="7833970" cy="5632311"/>
          </a:xfrm>
          <a:prstGeom prst="rect">
            <a:avLst/>
          </a:prstGeom>
        </p:spPr>
        <p:txBody>
          <a:bodyPr wrap="square">
            <a:spAutoFit/>
          </a:bodyPr>
          <a:lstStyle/>
          <a:p>
            <a:pPr algn="l"/>
            <a:r>
              <a:rPr lang="en-US" b="0" dirty="0" smtClean="0"/>
              <a:t>     </a:t>
            </a:r>
            <a:r>
              <a:rPr lang="en-US" b="0" dirty="0" err="1" smtClean="0"/>
              <a:t>Bụi</a:t>
            </a:r>
            <a:r>
              <a:rPr lang="en-US" b="0" dirty="0" smtClean="0"/>
              <a:t> </a:t>
            </a:r>
            <a:r>
              <a:rPr lang="en-US" b="0" dirty="0" err="1"/>
              <a:t>gây</a:t>
            </a:r>
            <a:r>
              <a:rPr lang="en-US" b="0" dirty="0"/>
              <a:t> </a:t>
            </a:r>
            <a:r>
              <a:rPr lang="en-US" b="0" dirty="0" err="1"/>
              <a:t>nhiều</a:t>
            </a:r>
            <a:r>
              <a:rPr lang="en-US" b="0" dirty="0"/>
              <a:t> </a:t>
            </a:r>
            <a:r>
              <a:rPr lang="en-US" b="0" dirty="0" err="1"/>
              <a:t>tác</a:t>
            </a:r>
            <a:r>
              <a:rPr lang="en-US" b="0" dirty="0"/>
              <a:t> </a:t>
            </a:r>
            <a:r>
              <a:rPr lang="en-US" b="0" dirty="0" err="1"/>
              <a:t>hại</a:t>
            </a:r>
            <a:r>
              <a:rPr lang="en-US" b="0" dirty="0"/>
              <a:t> </a:t>
            </a:r>
            <a:r>
              <a:rPr lang="en-US" b="0" dirty="0" err="1"/>
              <a:t>cho</a:t>
            </a:r>
            <a:r>
              <a:rPr lang="en-US" b="0" dirty="0"/>
              <a:t> con </a:t>
            </a:r>
            <a:r>
              <a:rPr lang="en-US" b="0" dirty="0" err="1"/>
              <a:t>người</a:t>
            </a:r>
            <a:r>
              <a:rPr lang="en-US" b="0" dirty="0"/>
              <a:t> </a:t>
            </a:r>
            <a:r>
              <a:rPr lang="en-US" b="0" dirty="0" err="1"/>
              <a:t>và</a:t>
            </a:r>
            <a:r>
              <a:rPr lang="en-US" b="0" dirty="0"/>
              <a:t> </a:t>
            </a:r>
            <a:r>
              <a:rPr lang="en-US" b="0" dirty="0" err="1"/>
              <a:t>trước</a:t>
            </a:r>
            <a:r>
              <a:rPr lang="en-US" b="0" dirty="0"/>
              <a:t> </a:t>
            </a:r>
            <a:r>
              <a:rPr lang="en-US" b="0" dirty="0" err="1"/>
              <a:t>hết</a:t>
            </a:r>
            <a:r>
              <a:rPr lang="en-US" b="0" dirty="0"/>
              <a:t> </a:t>
            </a:r>
            <a:r>
              <a:rPr lang="en-US" b="0" dirty="0" err="1"/>
              <a:t>là</a:t>
            </a:r>
            <a:r>
              <a:rPr lang="en-US" b="0" dirty="0"/>
              <a:t> </a:t>
            </a:r>
            <a:r>
              <a:rPr lang="en-US" b="0" dirty="0" err="1"/>
              <a:t>bệnh</a:t>
            </a:r>
            <a:r>
              <a:rPr lang="en-US" b="0" dirty="0"/>
              <a:t> </a:t>
            </a:r>
            <a:r>
              <a:rPr lang="en-US" b="0" dirty="0" err="1"/>
              <a:t>về</a:t>
            </a:r>
            <a:r>
              <a:rPr lang="en-US" b="0" dirty="0"/>
              <a:t> </a:t>
            </a:r>
            <a:r>
              <a:rPr lang="en-US" b="0" dirty="0" err="1"/>
              <a:t>đường</a:t>
            </a:r>
            <a:r>
              <a:rPr lang="en-US" b="0" dirty="0"/>
              <a:t> </a:t>
            </a:r>
            <a:r>
              <a:rPr lang="en-US" b="0" dirty="0" err="1"/>
              <a:t>hô</a:t>
            </a:r>
            <a:r>
              <a:rPr lang="en-US" b="0" dirty="0"/>
              <a:t> </a:t>
            </a:r>
            <a:r>
              <a:rPr lang="en-US" b="0" dirty="0" err="1"/>
              <a:t>hấp</a:t>
            </a:r>
            <a:r>
              <a:rPr lang="en-US" b="0" dirty="0"/>
              <a:t>, </a:t>
            </a:r>
            <a:r>
              <a:rPr lang="en-US" b="0" dirty="0" err="1"/>
              <a:t>bệnh</a:t>
            </a:r>
            <a:r>
              <a:rPr lang="en-US" b="0" dirty="0"/>
              <a:t> </a:t>
            </a:r>
            <a:r>
              <a:rPr lang="en-US" b="0" dirty="0" err="1"/>
              <a:t>người</a:t>
            </a:r>
            <a:r>
              <a:rPr lang="en-US" b="0" dirty="0"/>
              <a:t> da, </a:t>
            </a:r>
            <a:r>
              <a:rPr lang="en-US" b="0" dirty="0" err="1"/>
              <a:t>bệnh</a:t>
            </a:r>
            <a:r>
              <a:rPr lang="en-US" b="0" dirty="0"/>
              <a:t> </a:t>
            </a:r>
            <a:r>
              <a:rPr lang="en-US" b="0" dirty="0" err="1"/>
              <a:t>trên</a:t>
            </a:r>
            <a:r>
              <a:rPr lang="en-US" b="0" dirty="0"/>
              <a:t> </a:t>
            </a:r>
            <a:r>
              <a:rPr lang="en-US" b="0" dirty="0" err="1"/>
              <a:t>đường</a:t>
            </a:r>
            <a:r>
              <a:rPr lang="en-US" b="0" dirty="0"/>
              <a:t> </a:t>
            </a:r>
            <a:r>
              <a:rPr lang="en-US" b="0" dirty="0" err="1"/>
              <a:t>tiêu</a:t>
            </a:r>
            <a:r>
              <a:rPr lang="en-US" b="0" dirty="0"/>
              <a:t> </a:t>
            </a:r>
            <a:r>
              <a:rPr lang="en-US" b="0" dirty="0" err="1"/>
              <a:t>hoá</a:t>
            </a:r>
            <a:r>
              <a:rPr lang="en-US" b="0" dirty="0"/>
              <a:t> </a:t>
            </a:r>
            <a:r>
              <a:rPr lang="en-US" b="0" dirty="0" err="1"/>
              <a:t>vv</a:t>
            </a:r>
            <a:r>
              <a:rPr lang="en-US" b="0" dirty="0" smtClean="0"/>
              <a:t>…</a:t>
            </a:r>
          </a:p>
          <a:p>
            <a:pPr algn="l"/>
            <a:endParaRPr lang="en-US" b="0" dirty="0" smtClean="0"/>
          </a:p>
          <a:p>
            <a:pPr algn="l"/>
            <a:r>
              <a:rPr lang="en-US" b="0" i="1" dirty="0" err="1"/>
              <a:t>Bệnh</a:t>
            </a:r>
            <a:r>
              <a:rPr lang="en-US" b="0" i="1" dirty="0"/>
              <a:t> </a:t>
            </a:r>
            <a:r>
              <a:rPr lang="en-US" b="0" i="1" dirty="0" err="1"/>
              <a:t>phổi</a:t>
            </a:r>
            <a:r>
              <a:rPr lang="en-US" b="0" i="1" dirty="0"/>
              <a:t> </a:t>
            </a:r>
            <a:r>
              <a:rPr lang="en-US" b="0" i="1" dirty="0" err="1"/>
              <a:t>nhiễm</a:t>
            </a:r>
            <a:r>
              <a:rPr lang="en-US" b="0" i="1" dirty="0"/>
              <a:t> </a:t>
            </a:r>
            <a:r>
              <a:rPr lang="en-US" b="0" i="1" dirty="0" err="1"/>
              <a:t>bụi</a:t>
            </a:r>
            <a:r>
              <a:rPr lang="en-US" b="0" dirty="0"/>
              <a:t> </a:t>
            </a:r>
            <a:r>
              <a:rPr lang="en-US" b="0" dirty="0" err="1"/>
              <a:t>thường</a:t>
            </a:r>
            <a:r>
              <a:rPr lang="en-US" b="0" dirty="0"/>
              <a:t> </a:t>
            </a:r>
            <a:r>
              <a:rPr lang="en-US" b="0" dirty="0" err="1"/>
              <a:t>gặp</a:t>
            </a:r>
            <a:r>
              <a:rPr lang="en-US" b="0" dirty="0"/>
              <a:t> ở </a:t>
            </a:r>
            <a:r>
              <a:rPr lang="en-US" b="0" dirty="0" err="1"/>
              <a:t>công</a:t>
            </a:r>
            <a:r>
              <a:rPr lang="en-US" b="0" dirty="0"/>
              <a:t> </a:t>
            </a:r>
            <a:r>
              <a:rPr lang="en-US" b="0" dirty="0" err="1"/>
              <a:t>nhân</a:t>
            </a:r>
            <a:r>
              <a:rPr lang="en-US" b="0" dirty="0"/>
              <a:t> </a:t>
            </a:r>
            <a:r>
              <a:rPr lang="en-US" b="0" dirty="0" err="1"/>
              <a:t>khai</a:t>
            </a:r>
            <a:r>
              <a:rPr lang="en-US" b="0" dirty="0"/>
              <a:t> </a:t>
            </a:r>
            <a:r>
              <a:rPr lang="en-US" b="0" dirty="0" err="1"/>
              <a:t>thác</a:t>
            </a:r>
            <a:r>
              <a:rPr lang="en-US" b="0" dirty="0"/>
              <a:t>, </a:t>
            </a:r>
            <a:r>
              <a:rPr lang="en-US" b="0" dirty="0" err="1"/>
              <a:t>chế</a:t>
            </a:r>
            <a:r>
              <a:rPr lang="en-US" b="0" dirty="0"/>
              <a:t> </a:t>
            </a:r>
            <a:r>
              <a:rPr lang="en-US" b="0" dirty="0" err="1"/>
              <a:t>biến</a:t>
            </a:r>
            <a:r>
              <a:rPr lang="en-US" b="0" dirty="0"/>
              <a:t>, </a:t>
            </a:r>
            <a:r>
              <a:rPr lang="en-US" b="0" dirty="0" err="1"/>
              <a:t>vận</a:t>
            </a:r>
            <a:r>
              <a:rPr lang="en-US" b="0" dirty="0"/>
              <a:t> </a:t>
            </a:r>
            <a:r>
              <a:rPr lang="en-US" b="0" dirty="0" err="1"/>
              <a:t>chuyển</a:t>
            </a:r>
            <a:r>
              <a:rPr lang="en-US" b="0" dirty="0"/>
              <a:t> </a:t>
            </a:r>
            <a:r>
              <a:rPr lang="en-US" b="0" dirty="0" err="1"/>
              <a:t>quặng</a:t>
            </a:r>
            <a:r>
              <a:rPr lang="en-US" b="0" dirty="0"/>
              <a:t>, </a:t>
            </a:r>
            <a:r>
              <a:rPr lang="en-US" b="0" dirty="0" err="1"/>
              <a:t>đá</a:t>
            </a:r>
            <a:r>
              <a:rPr lang="en-US" b="0" dirty="0"/>
              <a:t>, </a:t>
            </a:r>
            <a:r>
              <a:rPr lang="en-US" b="0" dirty="0" err="1"/>
              <a:t>kim</a:t>
            </a:r>
            <a:r>
              <a:rPr lang="en-US" b="0" dirty="0"/>
              <a:t> </a:t>
            </a:r>
            <a:r>
              <a:rPr lang="en-US" b="0" dirty="0" err="1"/>
              <a:t>loại</a:t>
            </a:r>
            <a:r>
              <a:rPr lang="en-US" b="0" dirty="0"/>
              <a:t>, than </a:t>
            </a:r>
            <a:r>
              <a:rPr lang="en-US" b="0" dirty="0" err="1"/>
              <a:t>vv</a:t>
            </a:r>
            <a:r>
              <a:rPr lang="en-US" b="0" dirty="0" smtClean="0"/>
              <a:t>…</a:t>
            </a:r>
          </a:p>
          <a:p>
            <a:pPr algn="l"/>
            <a:endParaRPr lang="en-US" b="0" dirty="0"/>
          </a:p>
          <a:p>
            <a:pPr algn="l"/>
            <a:r>
              <a:rPr lang="en-US" b="0" i="1" dirty="0" smtClean="0"/>
              <a:t>    </a:t>
            </a:r>
            <a:r>
              <a:rPr lang="en-US" b="0" i="1" dirty="0" err="1" smtClean="0"/>
              <a:t>Bệnh</a:t>
            </a:r>
            <a:r>
              <a:rPr lang="en-US" b="0" i="1" dirty="0" smtClean="0"/>
              <a:t> </a:t>
            </a:r>
            <a:r>
              <a:rPr lang="en-US" b="0" i="1" dirty="0" err="1"/>
              <a:t>đường</a:t>
            </a:r>
            <a:r>
              <a:rPr lang="en-US" b="0" i="1" dirty="0"/>
              <a:t> </a:t>
            </a:r>
            <a:r>
              <a:rPr lang="en-US" b="0" i="1" dirty="0" err="1"/>
              <a:t>hô</a:t>
            </a:r>
            <a:r>
              <a:rPr lang="en-US" b="0" i="1" dirty="0"/>
              <a:t> </a:t>
            </a:r>
            <a:r>
              <a:rPr lang="en-US" b="0" i="1" dirty="0" err="1"/>
              <a:t>hấp</a:t>
            </a:r>
            <a:r>
              <a:rPr lang="en-US" b="0" dirty="0"/>
              <a:t>: </a:t>
            </a:r>
            <a:r>
              <a:rPr lang="en-US" b="0" dirty="0" err="1"/>
              <a:t>viêm</a:t>
            </a:r>
            <a:r>
              <a:rPr lang="en-US" b="0" dirty="0"/>
              <a:t> </a:t>
            </a:r>
            <a:r>
              <a:rPr lang="en-US" b="0" dirty="0" err="1"/>
              <a:t>mũi</a:t>
            </a:r>
            <a:r>
              <a:rPr lang="en-US" b="0" dirty="0"/>
              <a:t>, </a:t>
            </a:r>
            <a:r>
              <a:rPr lang="en-US" b="0" dirty="0" err="1"/>
              <a:t>họng</a:t>
            </a:r>
            <a:r>
              <a:rPr lang="en-US" b="0" dirty="0"/>
              <a:t>, </a:t>
            </a:r>
            <a:r>
              <a:rPr lang="en-US" b="0" dirty="0" err="1"/>
              <a:t>phế</a:t>
            </a:r>
            <a:r>
              <a:rPr lang="en-US" b="0" dirty="0"/>
              <a:t> </a:t>
            </a:r>
            <a:r>
              <a:rPr lang="en-US" b="0" dirty="0" err="1"/>
              <a:t>quản</a:t>
            </a:r>
            <a:r>
              <a:rPr lang="en-US" b="0" dirty="0"/>
              <a:t>, </a:t>
            </a:r>
            <a:r>
              <a:rPr lang="en-US" b="0" dirty="0" err="1"/>
              <a:t>viêm</a:t>
            </a:r>
            <a:r>
              <a:rPr lang="en-US" b="0" dirty="0"/>
              <a:t> </a:t>
            </a:r>
            <a:r>
              <a:rPr lang="en-US" b="0" dirty="0" err="1"/>
              <a:t>teo</a:t>
            </a:r>
            <a:r>
              <a:rPr lang="en-US" b="0" dirty="0"/>
              <a:t> </a:t>
            </a:r>
            <a:r>
              <a:rPr lang="en-US" b="0" dirty="0" err="1"/>
              <a:t>mũi</a:t>
            </a:r>
            <a:r>
              <a:rPr lang="en-US" b="0" dirty="0"/>
              <a:t> do </a:t>
            </a:r>
            <a:r>
              <a:rPr lang="en-US" b="0" dirty="0" err="1"/>
              <a:t>bụi</a:t>
            </a:r>
            <a:r>
              <a:rPr lang="en-US" b="0" dirty="0"/>
              <a:t> </a:t>
            </a:r>
            <a:r>
              <a:rPr lang="en-US" b="0" dirty="0" err="1"/>
              <a:t>crom</a:t>
            </a:r>
            <a:r>
              <a:rPr lang="en-US" b="0" dirty="0"/>
              <a:t>, </a:t>
            </a:r>
            <a:r>
              <a:rPr lang="en-US" b="0" dirty="0" err="1" smtClean="0"/>
              <a:t>asen</a:t>
            </a:r>
            <a:endParaRPr lang="en-US" b="0" dirty="0" smtClean="0"/>
          </a:p>
          <a:p>
            <a:pPr algn="l"/>
            <a:endParaRPr lang="en-US" b="0" dirty="0"/>
          </a:p>
          <a:p>
            <a:pPr algn="l"/>
            <a:r>
              <a:rPr lang="en-US" b="0" i="1" dirty="0" smtClean="0"/>
              <a:t>    </a:t>
            </a:r>
            <a:r>
              <a:rPr lang="en-US" b="0" i="1" dirty="0" err="1" smtClean="0"/>
              <a:t>Bệnh</a:t>
            </a:r>
            <a:r>
              <a:rPr lang="en-US" b="0" i="1" dirty="0" smtClean="0"/>
              <a:t> </a:t>
            </a:r>
            <a:r>
              <a:rPr lang="en-US" b="0" i="1" dirty="0" err="1"/>
              <a:t>ngoài</a:t>
            </a:r>
            <a:r>
              <a:rPr lang="en-US" b="0" i="1" dirty="0"/>
              <a:t> da: </a:t>
            </a:r>
            <a:r>
              <a:rPr lang="en-US" b="0" dirty="0" err="1"/>
              <a:t>bụi</a:t>
            </a:r>
            <a:r>
              <a:rPr lang="en-US" b="0" dirty="0"/>
              <a:t> </a:t>
            </a:r>
            <a:r>
              <a:rPr lang="en-US" b="0" dirty="0" err="1"/>
              <a:t>gây</a:t>
            </a:r>
            <a:r>
              <a:rPr lang="en-US" b="0" dirty="0"/>
              <a:t> </a:t>
            </a:r>
            <a:r>
              <a:rPr lang="en-US" b="0" dirty="0" err="1"/>
              <a:t>kích</a:t>
            </a:r>
            <a:r>
              <a:rPr lang="en-US" b="0" dirty="0"/>
              <a:t> </a:t>
            </a:r>
            <a:r>
              <a:rPr lang="en-US" b="0" dirty="0" err="1"/>
              <a:t>thích</a:t>
            </a:r>
            <a:r>
              <a:rPr lang="en-US" b="0" dirty="0"/>
              <a:t> da, </a:t>
            </a:r>
            <a:r>
              <a:rPr lang="en-US" b="0" dirty="0" err="1"/>
              <a:t>bệnh</a:t>
            </a:r>
            <a:r>
              <a:rPr lang="en-US" b="0" dirty="0"/>
              <a:t> </a:t>
            </a:r>
            <a:r>
              <a:rPr lang="en-US" b="0" dirty="0" err="1"/>
              <a:t>mụn</a:t>
            </a:r>
            <a:r>
              <a:rPr lang="en-US" b="0" dirty="0"/>
              <a:t> </a:t>
            </a:r>
            <a:r>
              <a:rPr lang="en-US" b="0" dirty="0" err="1"/>
              <a:t>nhọt</a:t>
            </a:r>
            <a:r>
              <a:rPr lang="en-US" b="0" dirty="0"/>
              <a:t>, </a:t>
            </a:r>
            <a:r>
              <a:rPr lang="en-US" b="0" dirty="0" err="1"/>
              <a:t>lở</a:t>
            </a:r>
            <a:r>
              <a:rPr lang="en-US" b="0" dirty="0"/>
              <a:t> </a:t>
            </a:r>
            <a:r>
              <a:rPr lang="en-US" b="0" dirty="0" err="1"/>
              <a:t>loét</a:t>
            </a:r>
            <a:r>
              <a:rPr lang="en-US" b="0" dirty="0"/>
              <a:t> </a:t>
            </a:r>
            <a:r>
              <a:rPr lang="en-US" b="0" dirty="0" err="1"/>
              <a:t>như</a:t>
            </a:r>
            <a:r>
              <a:rPr lang="en-US" b="0" dirty="0"/>
              <a:t> </a:t>
            </a:r>
            <a:r>
              <a:rPr lang="en-US" b="0" dirty="0" err="1"/>
              <a:t>bụi</a:t>
            </a:r>
            <a:r>
              <a:rPr lang="en-US" b="0" dirty="0"/>
              <a:t> </a:t>
            </a:r>
            <a:r>
              <a:rPr lang="en-US" b="0" dirty="0" err="1"/>
              <a:t>vôi</a:t>
            </a:r>
            <a:r>
              <a:rPr lang="en-US" b="0" dirty="0"/>
              <a:t>, </a:t>
            </a:r>
            <a:r>
              <a:rPr lang="en-US" b="0" dirty="0" err="1"/>
              <a:t>thiếc</a:t>
            </a:r>
            <a:r>
              <a:rPr lang="en-US" b="0" dirty="0"/>
              <a:t>, </a:t>
            </a:r>
            <a:r>
              <a:rPr lang="en-US" b="0" dirty="0" err="1"/>
              <a:t>thuốc</a:t>
            </a:r>
            <a:r>
              <a:rPr lang="en-US" b="0" dirty="0"/>
              <a:t> </a:t>
            </a:r>
            <a:r>
              <a:rPr lang="en-US" b="0" dirty="0" err="1"/>
              <a:t>trừ</a:t>
            </a:r>
            <a:r>
              <a:rPr lang="en-US" b="0" dirty="0"/>
              <a:t> </a:t>
            </a:r>
            <a:r>
              <a:rPr lang="en-US" b="0" dirty="0" err="1"/>
              <a:t>sâu.bụi</a:t>
            </a:r>
            <a:r>
              <a:rPr lang="en-US" b="0" dirty="0"/>
              <a:t> </a:t>
            </a:r>
            <a:r>
              <a:rPr lang="en-US" b="0" dirty="0" err="1"/>
              <a:t>đồng</a:t>
            </a:r>
            <a:r>
              <a:rPr lang="en-US" b="0" dirty="0"/>
              <a:t> </a:t>
            </a:r>
            <a:r>
              <a:rPr lang="en-US" b="0" dirty="0" err="1"/>
              <a:t>gây</a:t>
            </a:r>
            <a:r>
              <a:rPr lang="en-US" b="0" dirty="0"/>
              <a:t> </a:t>
            </a:r>
            <a:r>
              <a:rPr lang="en-US" b="0" dirty="0" err="1"/>
              <a:t>nhiễm</a:t>
            </a:r>
            <a:r>
              <a:rPr lang="en-US" b="0" dirty="0"/>
              <a:t> </a:t>
            </a:r>
            <a:r>
              <a:rPr lang="en-US" b="0" dirty="0" err="1"/>
              <a:t>trùng</a:t>
            </a:r>
            <a:r>
              <a:rPr lang="en-US" b="0" dirty="0"/>
              <a:t> da </a:t>
            </a:r>
            <a:r>
              <a:rPr lang="en-US" b="0" dirty="0" err="1"/>
              <a:t>rất</a:t>
            </a:r>
            <a:r>
              <a:rPr lang="en-US" b="0" dirty="0"/>
              <a:t> </a:t>
            </a:r>
            <a:r>
              <a:rPr lang="en-US" b="0" dirty="0" err="1"/>
              <a:t>khó</a:t>
            </a:r>
            <a:r>
              <a:rPr lang="en-US" b="0" dirty="0"/>
              <a:t> </a:t>
            </a:r>
            <a:r>
              <a:rPr lang="en-US" b="0" dirty="0" err="1"/>
              <a:t>chữa</a:t>
            </a:r>
            <a:r>
              <a:rPr lang="en-US" b="0" dirty="0"/>
              <a:t>, </a:t>
            </a:r>
            <a:r>
              <a:rPr lang="en-US" b="0" dirty="0" err="1"/>
              <a:t>bụi</a:t>
            </a:r>
            <a:r>
              <a:rPr lang="en-US" b="0" dirty="0"/>
              <a:t> </a:t>
            </a:r>
            <a:r>
              <a:rPr lang="en-US" b="0" dirty="0" err="1"/>
              <a:t>nhựa</a:t>
            </a:r>
            <a:r>
              <a:rPr lang="en-US" b="0" dirty="0"/>
              <a:t> than </a:t>
            </a:r>
            <a:r>
              <a:rPr lang="en-US" b="0" dirty="0" err="1"/>
              <a:t>gây</a:t>
            </a:r>
            <a:r>
              <a:rPr lang="en-US" b="0" dirty="0"/>
              <a:t> </a:t>
            </a:r>
            <a:r>
              <a:rPr lang="en-US" b="0" dirty="0" err="1"/>
              <a:t>sưng</a:t>
            </a:r>
            <a:r>
              <a:rPr lang="en-US" b="0" dirty="0"/>
              <a:t> </a:t>
            </a:r>
            <a:r>
              <a:rPr lang="en-US" b="0" dirty="0" err="1" smtClean="0"/>
              <a:t>tấy</a:t>
            </a:r>
            <a:endParaRPr lang="en-US" b="0" dirty="0" smtClean="0"/>
          </a:p>
          <a:p>
            <a:pPr algn="l"/>
            <a:endParaRPr lang="en-US" b="0" dirty="0"/>
          </a:p>
          <a:p>
            <a:pPr algn="l"/>
            <a:r>
              <a:rPr lang="en-US" b="0" i="1" dirty="0" smtClean="0"/>
              <a:t>   </a:t>
            </a:r>
            <a:r>
              <a:rPr lang="en-US" b="0" i="1" dirty="0" err="1" smtClean="0"/>
              <a:t>Chấn</a:t>
            </a:r>
            <a:r>
              <a:rPr lang="en-US" b="0" i="1" dirty="0" smtClean="0"/>
              <a:t> </a:t>
            </a:r>
            <a:r>
              <a:rPr lang="en-US" b="0" i="1" dirty="0" err="1"/>
              <a:t>thương</a:t>
            </a:r>
            <a:r>
              <a:rPr lang="en-US" b="0" i="1" dirty="0"/>
              <a:t> </a:t>
            </a:r>
            <a:r>
              <a:rPr lang="en-US" b="0" i="1" dirty="0" err="1"/>
              <a:t>mắt</a:t>
            </a:r>
            <a:r>
              <a:rPr lang="en-US" b="0" dirty="0"/>
              <a:t>:  </a:t>
            </a:r>
            <a:r>
              <a:rPr lang="en-US" b="0" dirty="0" err="1"/>
              <a:t>bụi</a:t>
            </a:r>
            <a:r>
              <a:rPr lang="en-US" b="0" dirty="0"/>
              <a:t> </a:t>
            </a:r>
            <a:r>
              <a:rPr lang="en-US" b="0" dirty="0" err="1"/>
              <a:t>vào</a:t>
            </a:r>
            <a:r>
              <a:rPr lang="en-US" b="0" dirty="0"/>
              <a:t> </a:t>
            </a:r>
            <a:r>
              <a:rPr lang="en-US" b="0" dirty="0" err="1"/>
              <a:t>mắt</a:t>
            </a:r>
            <a:r>
              <a:rPr lang="en-US" b="0" dirty="0"/>
              <a:t> </a:t>
            </a:r>
            <a:r>
              <a:rPr lang="en-US" b="0" dirty="0" err="1"/>
              <a:t>gây</a:t>
            </a:r>
            <a:r>
              <a:rPr lang="en-US" b="0" dirty="0"/>
              <a:t> </a:t>
            </a:r>
            <a:r>
              <a:rPr lang="en-US" b="0" dirty="0" err="1"/>
              <a:t>kích</a:t>
            </a:r>
            <a:r>
              <a:rPr lang="en-US" b="0" dirty="0"/>
              <a:t> </a:t>
            </a:r>
            <a:r>
              <a:rPr lang="en-US" b="0" dirty="0" err="1"/>
              <a:t>thích</a:t>
            </a:r>
            <a:r>
              <a:rPr lang="en-US" b="0" dirty="0"/>
              <a:t> </a:t>
            </a:r>
            <a:r>
              <a:rPr lang="en-US" b="0" dirty="0" err="1"/>
              <a:t>màn</a:t>
            </a:r>
            <a:r>
              <a:rPr lang="en-US" b="0" dirty="0"/>
              <a:t> </a:t>
            </a:r>
            <a:r>
              <a:rPr lang="en-US" b="0" dirty="0" err="1"/>
              <a:t>màng</a:t>
            </a:r>
            <a:r>
              <a:rPr lang="en-US" b="0" dirty="0"/>
              <a:t> </a:t>
            </a:r>
            <a:r>
              <a:rPr lang="en-US" b="0" dirty="0" err="1"/>
              <a:t>tiếp</a:t>
            </a:r>
            <a:r>
              <a:rPr lang="en-US" b="0" dirty="0"/>
              <a:t> </a:t>
            </a:r>
            <a:r>
              <a:rPr lang="en-US" b="0" dirty="0" err="1"/>
              <a:t>hợp</a:t>
            </a:r>
            <a:r>
              <a:rPr lang="en-US" b="0" dirty="0"/>
              <a:t>, </a:t>
            </a:r>
            <a:r>
              <a:rPr lang="en-US" b="0" dirty="0" err="1"/>
              <a:t>viêm</a:t>
            </a:r>
            <a:r>
              <a:rPr lang="en-US" b="0" dirty="0"/>
              <a:t> mi </a:t>
            </a:r>
            <a:r>
              <a:rPr lang="en-US" b="0" dirty="0" err="1"/>
              <a:t>mắt</a:t>
            </a:r>
            <a:r>
              <a:rPr lang="en-US" b="0" dirty="0"/>
              <a:t>, </a:t>
            </a:r>
            <a:r>
              <a:rPr lang="en-US" b="0" dirty="0" err="1"/>
              <a:t>nhài</a:t>
            </a:r>
            <a:r>
              <a:rPr lang="en-US" b="0" dirty="0"/>
              <a:t> </a:t>
            </a:r>
            <a:r>
              <a:rPr lang="en-US" b="0" dirty="0" err="1"/>
              <a:t>quạt</a:t>
            </a:r>
            <a:r>
              <a:rPr lang="en-US" b="0" dirty="0"/>
              <a:t>, </a:t>
            </a:r>
            <a:r>
              <a:rPr lang="en-US" b="0" dirty="0" err="1"/>
              <a:t>mộng</a:t>
            </a:r>
            <a:r>
              <a:rPr lang="en-US" b="0" dirty="0"/>
              <a:t> </a:t>
            </a:r>
            <a:r>
              <a:rPr lang="en-US" b="0" dirty="0" err="1"/>
              <a:t>thịt</a:t>
            </a:r>
            <a:r>
              <a:rPr lang="en-US" b="0" dirty="0"/>
              <a:t>. </a:t>
            </a:r>
            <a:r>
              <a:rPr lang="en-US" b="0" dirty="0" err="1"/>
              <a:t>Bụi</a:t>
            </a:r>
            <a:r>
              <a:rPr lang="en-US" b="0" dirty="0"/>
              <a:t> </a:t>
            </a:r>
            <a:r>
              <a:rPr lang="en-US" b="0" dirty="0" err="1"/>
              <a:t>axit</a:t>
            </a:r>
            <a:r>
              <a:rPr lang="en-US" b="0" dirty="0"/>
              <a:t> </a:t>
            </a:r>
            <a:r>
              <a:rPr lang="en-US" b="0" dirty="0" err="1"/>
              <a:t>hoặc</a:t>
            </a:r>
            <a:r>
              <a:rPr lang="en-US" b="0" dirty="0"/>
              <a:t> </a:t>
            </a:r>
            <a:r>
              <a:rPr lang="en-US" b="0" dirty="0" err="1"/>
              <a:t>kiềm</a:t>
            </a:r>
            <a:r>
              <a:rPr lang="en-US" b="0" dirty="0"/>
              <a:t> </a:t>
            </a:r>
            <a:r>
              <a:rPr lang="en-US" b="0" dirty="0" err="1"/>
              <a:t>gây</a:t>
            </a:r>
            <a:r>
              <a:rPr lang="en-US" b="0" dirty="0"/>
              <a:t> </a:t>
            </a:r>
            <a:r>
              <a:rPr lang="en-US" b="0" dirty="0" err="1"/>
              <a:t>bỏng</a:t>
            </a:r>
            <a:r>
              <a:rPr lang="en-US" b="0" dirty="0"/>
              <a:t> </a:t>
            </a:r>
            <a:r>
              <a:rPr lang="en-US" b="0" dirty="0" err="1"/>
              <a:t>mắt</a:t>
            </a:r>
            <a:r>
              <a:rPr lang="en-US" b="0" dirty="0"/>
              <a:t> </a:t>
            </a:r>
            <a:r>
              <a:rPr lang="en-US" b="0" dirty="0" err="1"/>
              <a:t>có</a:t>
            </a:r>
            <a:r>
              <a:rPr lang="en-US" b="0" dirty="0"/>
              <a:t> </a:t>
            </a:r>
            <a:r>
              <a:rPr lang="en-US" b="0" dirty="0" err="1"/>
              <a:t>thể</a:t>
            </a:r>
            <a:r>
              <a:rPr lang="en-US" b="0" dirty="0"/>
              <a:t> </a:t>
            </a:r>
            <a:r>
              <a:rPr lang="en-US" b="0" dirty="0" err="1"/>
              <a:t>dẫn</a:t>
            </a:r>
            <a:r>
              <a:rPr lang="en-US" b="0" dirty="0"/>
              <a:t> </a:t>
            </a:r>
            <a:r>
              <a:rPr lang="en-US" b="0" dirty="0" err="1"/>
              <a:t>tới</a:t>
            </a:r>
            <a:r>
              <a:rPr lang="en-US" b="0" dirty="0"/>
              <a:t> </a:t>
            </a:r>
            <a:r>
              <a:rPr lang="en-US" b="0" dirty="0" err="1"/>
              <a:t>mù</a:t>
            </a:r>
            <a:r>
              <a:rPr lang="en-US" b="0" dirty="0"/>
              <a:t> </a:t>
            </a:r>
            <a:r>
              <a:rPr lang="en-US" b="0" dirty="0" err="1"/>
              <a:t>mắt</a:t>
            </a:r>
            <a:r>
              <a:rPr lang="en-US" b="0" dirty="0" smtClean="0"/>
              <a:t>.</a:t>
            </a:r>
          </a:p>
          <a:p>
            <a:pPr algn="l"/>
            <a:endParaRPr lang="en-US" b="0" dirty="0"/>
          </a:p>
          <a:p>
            <a:pPr algn="l"/>
            <a:r>
              <a:rPr lang="en-US" b="0" i="1" dirty="0" smtClean="0"/>
              <a:t>   </a:t>
            </a:r>
            <a:r>
              <a:rPr lang="en-US" b="0" i="1" dirty="0" err="1" smtClean="0"/>
              <a:t>Bệnh</a:t>
            </a:r>
            <a:r>
              <a:rPr lang="en-US" b="0" i="1" dirty="0" smtClean="0"/>
              <a:t> </a:t>
            </a:r>
            <a:r>
              <a:rPr lang="en-US" b="0" i="1" dirty="0"/>
              <a:t>ở </a:t>
            </a:r>
            <a:r>
              <a:rPr lang="en-US" b="0" i="1" dirty="0" err="1"/>
              <a:t>đường</a:t>
            </a:r>
            <a:r>
              <a:rPr lang="en-US" b="0" i="1" dirty="0"/>
              <a:t> </a:t>
            </a:r>
            <a:r>
              <a:rPr lang="en-US" b="0" i="1" dirty="0" err="1"/>
              <a:t>tiêu</a:t>
            </a:r>
            <a:r>
              <a:rPr lang="en-US" b="0" i="1" dirty="0"/>
              <a:t> </a:t>
            </a:r>
            <a:r>
              <a:rPr lang="en-US" b="0" i="1" dirty="0" err="1"/>
              <a:t>hoá</a:t>
            </a:r>
            <a:r>
              <a:rPr lang="en-US" b="0" dirty="0"/>
              <a:t>: </a:t>
            </a:r>
            <a:r>
              <a:rPr lang="en-US" b="0" dirty="0" err="1"/>
              <a:t>bụi</a:t>
            </a:r>
            <a:r>
              <a:rPr lang="en-US" b="0" dirty="0"/>
              <a:t> </a:t>
            </a:r>
            <a:r>
              <a:rPr lang="en-US" b="0" dirty="0" err="1"/>
              <a:t>đường</a:t>
            </a:r>
            <a:r>
              <a:rPr lang="en-US" b="0" dirty="0"/>
              <a:t>, </a:t>
            </a:r>
            <a:r>
              <a:rPr lang="en-US" b="0" dirty="0" err="1"/>
              <a:t>bột</a:t>
            </a:r>
            <a:r>
              <a:rPr lang="en-US" b="0" dirty="0"/>
              <a:t> </a:t>
            </a:r>
            <a:r>
              <a:rPr lang="en-US" b="0" dirty="0" err="1"/>
              <a:t>đọng</a:t>
            </a:r>
            <a:r>
              <a:rPr lang="en-US" b="0" dirty="0"/>
              <a:t> </a:t>
            </a:r>
            <a:r>
              <a:rPr lang="en-US" b="0" dirty="0" err="1"/>
              <a:t>lại</a:t>
            </a:r>
            <a:r>
              <a:rPr lang="en-US" b="0" dirty="0"/>
              <a:t> ở </a:t>
            </a:r>
            <a:r>
              <a:rPr lang="en-US" b="0" dirty="0" err="1"/>
              <a:t>răng</a:t>
            </a:r>
            <a:r>
              <a:rPr lang="en-US" b="0" dirty="0"/>
              <a:t> </a:t>
            </a:r>
            <a:r>
              <a:rPr lang="en-US" b="0" dirty="0" err="1"/>
              <a:t>gây</a:t>
            </a:r>
            <a:r>
              <a:rPr lang="en-US" b="0" dirty="0"/>
              <a:t> </a:t>
            </a:r>
            <a:r>
              <a:rPr lang="en-US" b="0" dirty="0" err="1"/>
              <a:t>sâu</a:t>
            </a:r>
            <a:r>
              <a:rPr lang="en-US" b="0" dirty="0"/>
              <a:t> </a:t>
            </a:r>
            <a:r>
              <a:rPr lang="en-US" b="0" dirty="0" err="1"/>
              <a:t>răng</a:t>
            </a:r>
            <a:r>
              <a:rPr lang="en-US" b="0" dirty="0"/>
              <a:t>, </a:t>
            </a:r>
            <a:r>
              <a:rPr lang="en-US" b="0" dirty="0" err="1"/>
              <a:t>kim</a:t>
            </a:r>
            <a:r>
              <a:rPr lang="en-US" b="0" dirty="0"/>
              <a:t> </a:t>
            </a:r>
            <a:r>
              <a:rPr lang="en-US" b="0" dirty="0" err="1"/>
              <a:t>loại</a:t>
            </a:r>
            <a:r>
              <a:rPr lang="en-US" b="0" dirty="0"/>
              <a:t> </a:t>
            </a:r>
            <a:r>
              <a:rPr lang="en-US" b="0" dirty="0" err="1"/>
              <a:t>sắc</a:t>
            </a:r>
            <a:r>
              <a:rPr lang="en-US" b="0" dirty="0"/>
              <a:t> </a:t>
            </a:r>
            <a:r>
              <a:rPr lang="en-US" b="0" dirty="0" err="1"/>
              <a:t>nhọn</a:t>
            </a:r>
            <a:r>
              <a:rPr lang="en-US" b="0" dirty="0"/>
              <a:t> </a:t>
            </a:r>
            <a:r>
              <a:rPr lang="en-US" b="0" dirty="0" err="1"/>
              <a:t>vào</a:t>
            </a:r>
            <a:r>
              <a:rPr lang="en-US" b="0" dirty="0"/>
              <a:t> </a:t>
            </a:r>
            <a:r>
              <a:rPr lang="en-US" b="0" dirty="0" err="1"/>
              <a:t>dạ</a:t>
            </a:r>
            <a:r>
              <a:rPr lang="en-US" b="0" dirty="0"/>
              <a:t> </a:t>
            </a:r>
            <a:r>
              <a:rPr lang="en-US" b="0" dirty="0" err="1"/>
              <a:t>dày</a:t>
            </a:r>
            <a:r>
              <a:rPr lang="en-US" b="0" dirty="0"/>
              <a:t> </a:t>
            </a:r>
            <a:r>
              <a:rPr lang="en-US" b="0" dirty="0" err="1"/>
              <a:t>gây</a:t>
            </a:r>
            <a:r>
              <a:rPr lang="en-US" b="0" dirty="0"/>
              <a:t> </a:t>
            </a:r>
            <a:r>
              <a:rPr lang="en-US" b="0" dirty="0" err="1"/>
              <a:t>tổn</a:t>
            </a:r>
            <a:r>
              <a:rPr lang="en-US" b="0" dirty="0"/>
              <a:t> </a:t>
            </a:r>
            <a:r>
              <a:rPr lang="en-US" b="0" dirty="0" err="1"/>
              <a:t>thương</a:t>
            </a:r>
            <a:r>
              <a:rPr lang="en-US" b="0" dirty="0"/>
              <a:t> </a:t>
            </a:r>
            <a:r>
              <a:rPr lang="en-US" b="0" dirty="0" err="1"/>
              <a:t>niêm</a:t>
            </a:r>
            <a:r>
              <a:rPr lang="en-US" b="0" dirty="0"/>
              <a:t> </a:t>
            </a:r>
            <a:r>
              <a:rPr lang="en-US" b="0" dirty="0" err="1"/>
              <a:t>mạc</a:t>
            </a:r>
            <a:r>
              <a:rPr lang="en-US" b="0" dirty="0"/>
              <a:t>, </a:t>
            </a:r>
            <a:r>
              <a:rPr lang="en-US" b="0" dirty="0" err="1"/>
              <a:t>rối</a:t>
            </a:r>
            <a:r>
              <a:rPr lang="en-US" b="0" dirty="0"/>
              <a:t> </a:t>
            </a:r>
            <a:r>
              <a:rPr lang="en-US" b="0" dirty="0" err="1"/>
              <a:t>loại</a:t>
            </a:r>
            <a:r>
              <a:rPr lang="en-US" b="0" dirty="0"/>
              <a:t> </a:t>
            </a:r>
            <a:r>
              <a:rPr lang="en-US" b="0" dirty="0" err="1"/>
              <a:t>tiêu</a:t>
            </a:r>
            <a:r>
              <a:rPr lang="en-US" b="0" dirty="0"/>
              <a:t> </a:t>
            </a:r>
            <a:r>
              <a:rPr lang="en-US" b="0" dirty="0" err="1"/>
              <a:t>hoá</a:t>
            </a:r>
            <a:r>
              <a:rPr lang="en-US" b="0" dirty="0"/>
              <a:t>.</a:t>
            </a:r>
          </a:p>
          <a:p>
            <a:pPr algn="l"/>
            <a:endParaRPr lang="en-US" b="0" dirty="0"/>
          </a:p>
        </p:txBody>
      </p:sp>
    </p:spTree>
    <p:extLst>
      <p:ext uri="{BB962C8B-B14F-4D97-AF65-F5344CB8AC3E}">
        <p14:creationId xmlns:p14="http://schemas.microsoft.com/office/powerpoint/2010/main" val="136480684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90395" y="381000"/>
            <a:ext cx="3736920" cy="369332"/>
          </a:xfrm>
          <a:prstGeom prst="rect">
            <a:avLst/>
          </a:prstGeom>
        </p:spPr>
        <p:txBody>
          <a:bodyPr wrap="none">
            <a:spAutoFit/>
          </a:bodyPr>
          <a:lstStyle/>
          <a:p>
            <a:r>
              <a:rPr lang="en-US" dirty="0"/>
              <a:t>3</a:t>
            </a:r>
            <a:r>
              <a:rPr lang="en-US" dirty="0" smtClean="0"/>
              <a:t>.3</a:t>
            </a:r>
            <a:r>
              <a:rPr lang="en-US" dirty="0"/>
              <a:t>. </a:t>
            </a:r>
            <a:r>
              <a:rPr lang="en-US" dirty="0" err="1"/>
              <a:t>Các</a:t>
            </a:r>
            <a:r>
              <a:rPr lang="en-US" dirty="0"/>
              <a:t> </a:t>
            </a:r>
            <a:r>
              <a:rPr lang="en-US" dirty="0" err="1"/>
              <a:t>biện</a:t>
            </a:r>
            <a:r>
              <a:rPr lang="en-US" dirty="0"/>
              <a:t> </a:t>
            </a:r>
            <a:r>
              <a:rPr lang="en-US" dirty="0" err="1"/>
              <a:t>pháp</a:t>
            </a:r>
            <a:r>
              <a:rPr lang="en-US" dirty="0"/>
              <a:t> </a:t>
            </a:r>
            <a:r>
              <a:rPr lang="en-US" dirty="0" err="1"/>
              <a:t>phòng</a:t>
            </a:r>
            <a:r>
              <a:rPr lang="en-US" dirty="0"/>
              <a:t> </a:t>
            </a:r>
            <a:r>
              <a:rPr lang="en-US" dirty="0" err="1"/>
              <a:t>chống</a:t>
            </a:r>
            <a:endParaRPr lang="en-US" dirty="0"/>
          </a:p>
        </p:txBody>
      </p:sp>
      <p:sp>
        <p:nvSpPr>
          <p:cNvPr id="7" name="Rectangle 6"/>
          <p:cNvSpPr/>
          <p:nvPr/>
        </p:nvSpPr>
        <p:spPr>
          <a:xfrm>
            <a:off x="390395" y="914400"/>
            <a:ext cx="8153400" cy="5909310"/>
          </a:xfrm>
          <a:prstGeom prst="rect">
            <a:avLst/>
          </a:prstGeom>
        </p:spPr>
        <p:txBody>
          <a:bodyPr wrap="square">
            <a:spAutoFit/>
          </a:bodyPr>
          <a:lstStyle/>
          <a:p>
            <a:pPr algn="l"/>
            <a:r>
              <a:rPr lang="en-US" sz="2000" dirty="0">
                <a:latin typeface="Times" pitchFamily="18" charset="0"/>
              </a:rPr>
              <a:t>a) </a:t>
            </a:r>
            <a:r>
              <a:rPr lang="en-US" sz="2000" dirty="0" err="1">
                <a:latin typeface="Times" pitchFamily="18" charset="0"/>
              </a:rPr>
              <a:t>Biện</a:t>
            </a:r>
            <a:r>
              <a:rPr lang="en-US" sz="2000" dirty="0">
                <a:latin typeface="Times" pitchFamily="18" charset="0"/>
              </a:rPr>
              <a:t> </a:t>
            </a:r>
            <a:r>
              <a:rPr lang="en-US" sz="2000" dirty="0" err="1">
                <a:latin typeface="Times" pitchFamily="18" charset="0"/>
              </a:rPr>
              <a:t>pháp</a:t>
            </a:r>
            <a:r>
              <a:rPr lang="en-US" sz="2000" dirty="0">
                <a:latin typeface="Times" pitchFamily="18" charset="0"/>
              </a:rPr>
              <a:t> </a:t>
            </a:r>
            <a:r>
              <a:rPr lang="en-US" sz="2000" dirty="0" err="1">
                <a:latin typeface="Times" pitchFamily="18" charset="0"/>
              </a:rPr>
              <a:t>chung</a:t>
            </a:r>
            <a:endParaRPr lang="en-US" sz="2000" dirty="0">
              <a:latin typeface="Times" pitchFamily="18" charset="0"/>
            </a:endParaRPr>
          </a:p>
          <a:p>
            <a:pPr algn="l"/>
            <a:r>
              <a:rPr lang="en-US" sz="2000" b="0" dirty="0" smtClean="0">
                <a:latin typeface="Times" pitchFamily="18" charset="0"/>
              </a:rPr>
              <a:t>    </a:t>
            </a:r>
            <a:r>
              <a:rPr lang="en-US" sz="2000" b="0" dirty="0" err="1" smtClean="0">
                <a:latin typeface="Times" pitchFamily="18" charset="0"/>
              </a:rPr>
              <a:t>Cơ</a:t>
            </a:r>
            <a:r>
              <a:rPr lang="en-US" sz="2000" b="0" dirty="0" smtClean="0">
                <a:latin typeface="Times" pitchFamily="18" charset="0"/>
              </a:rPr>
              <a:t> </a:t>
            </a:r>
            <a:r>
              <a:rPr lang="en-US" sz="2000" b="0" dirty="0" err="1">
                <a:latin typeface="Times" pitchFamily="18" charset="0"/>
              </a:rPr>
              <a:t>khí</a:t>
            </a:r>
            <a:r>
              <a:rPr lang="en-US" sz="2000" b="0" dirty="0">
                <a:latin typeface="Times" pitchFamily="18" charset="0"/>
              </a:rPr>
              <a:t> </a:t>
            </a:r>
            <a:r>
              <a:rPr lang="en-US" sz="2000" b="0" dirty="0" err="1">
                <a:latin typeface="Times" pitchFamily="18" charset="0"/>
              </a:rPr>
              <a:t>hoá</a:t>
            </a:r>
            <a:r>
              <a:rPr lang="en-US" sz="2000" b="0" dirty="0">
                <a:latin typeface="Times" pitchFamily="18" charset="0"/>
              </a:rPr>
              <a:t> </a:t>
            </a:r>
            <a:r>
              <a:rPr lang="en-US" sz="2000" b="0" dirty="0" err="1">
                <a:latin typeface="Times" pitchFamily="18" charset="0"/>
              </a:rPr>
              <a:t>và</a:t>
            </a:r>
            <a:r>
              <a:rPr lang="en-US" sz="2000" b="0" dirty="0">
                <a:latin typeface="Times" pitchFamily="18" charset="0"/>
              </a:rPr>
              <a:t> </a:t>
            </a:r>
            <a:r>
              <a:rPr lang="en-US" sz="2000" b="0" dirty="0" err="1">
                <a:latin typeface="Times" pitchFamily="18" charset="0"/>
              </a:rPr>
              <a:t>tự</a:t>
            </a:r>
            <a:r>
              <a:rPr lang="en-US" sz="2000" b="0" dirty="0">
                <a:latin typeface="Times" pitchFamily="18" charset="0"/>
              </a:rPr>
              <a:t> </a:t>
            </a:r>
            <a:r>
              <a:rPr lang="en-US" sz="2000" b="0" dirty="0" err="1">
                <a:latin typeface="Times" pitchFamily="18" charset="0"/>
              </a:rPr>
              <a:t>động</a:t>
            </a:r>
            <a:r>
              <a:rPr lang="en-US" sz="2000" b="0" dirty="0">
                <a:latin typeface="Times" pitchFamily="18" charset="0"/>
              </a:rPr>
              <a:t> </a:t>
            </a:r>
            <a:r>
              <a:rPr lang="en-US" sz="2000" b="0" dirty="0" err="1">
                <a:latin typeface="Times" pitchFamily="18" charset="0"/>
              </a:rPr>
              <a:t>hoá</a:t>
            </a:r>
            <a:r>
              <a:rPr lang="en-US" sz="2000" b="0" dirty="0">
                <a:latin typeface="Times" pitchFamily="18" charset="0"/>
              </a:rPr>
              <a:t> </a:t>
            </a:r>
            <a:r>
              <a:rPr lang="en-US" sz="2000" b="0" dirty="0" err="1">
                <a:latin typeface="Times" pitchFamily="18" charset="0"/>
              </a:rPr>
              <a:t>quá</a:t>
            </a:r>
            <a:r>
              <a:rPr lang="en-US" sz="2000" b="0" dirty="0">
                <a:latin typeface="Times" pitchFamily="18" charset="0"/>
              </a:rPr>
              <a:t> </a:t>
            </a:r>
            <a:r>
              <a:rPr lang="en-US" sz="2000" b="0" dirty="0" err="1">
                <a:latin typeface="Times" pitchFamily="18" charset="0"/>
              </a:rPr>
              <a:t>trình</a:t>
            </a:r>
            <a:r>
              <a:rPr lang="en-US" sz="2000" b="0" dirty="0">
                <a:latin typeface="Times" pitchFamily="18" charset="0"/>
              </a:rPr>
              <a:t> </a:t>
            </a:r>
            <a:r>
              <a:rPr lang="en-US" sz="2000" b="0" dirty="0" err="1">
                <a:latin typeface="Times" pitchFamily="18" charset="0"/>
              </a:rPr>
              <a:t>sản</a:t>
            </a:r>
            <a:r>
              <a:rPr lang="en-US" sz="2000" b="0" dirty="0">
                <a:latin typeface="Times" pitchFamily="18" charset="0"/>
              </a:rPr>
              <a:t> </a:t>
            </a:r>
            <a:r>
              <a:rPr lang="en-US" sz="2000" b="0" dirty="0" err="1">
                <a:latin typeface="Times" pitchFamily="18" charset="0"/>
              </a:rPr>
              <a:t>xuất</a:t>
            </a:r>
            <a:r>
              <a:rPr lang="en-US" sz="2000" b="0" dirty="0">
                <a:latin typeface="Times" pitchFamily="18" charset="0"/>
              </a:rPr>
              <a:t> </a:t>
            </a:r>
            <a:r>
              <a:rPr lang="en-US" sz="2000" b="0" dirty="0" err="1">
                <a:latin typeface="Times" pitchFamily="18" charset="0"/>
              </a:rPr>
              <a:t>đó</a:t>
            </a:r>
            <a:r>
              <a:rPr lang="en-US" sz="2000" b="0" dirty="0">
                <a:latin typeface="Times" pitchFamily="18" charset="0"/>
              </a:rPr>
              <a:t> </a:t>
            </a:r>
            <a:r>
              <a:rPr lang="en-US" sz="2000" b="0" dirty="0" err="1">
                <a:latin typeface="Times" pitchFamily="18" charset="0"/>
              </a:rPr>
              <a:t>là</a:t>
            </a:r>
            <a:r>
              <a:rPr lang="en-US" sz="2000" b="0" dirty="0">
                <a:latin typeface="Times" pitchFamily="18" charset="0"/>
              </a:rPr>
              <a:t> </a:t>
            </a:r>
            <a:r>
              <a:rPr lang="en-US" sz="2000" b="0" dirty="0" err="1">
                <a:latin typeface="Times" pitchFamily="18" charset="0"/>
              </a:rPr>
              <a:t>khâu</a:t>
            </a:r>
            <a:r>
              <a:rPr lang="en-US" sz="2000" b="0" dirty="0">
                <a:latin typeface="Times" pitchFamily="18" charset="0"/>
              </a:rPr>
              <a:t> </a:t>
            </a:r>
            <a:r>
              <a:rPr lang="en-US" sz="2000" b="0" dirty="0" err="1">
                <a:latin typeface="Times" pitchFamily="18" charset="0"/>
              </a:rPr>
              <a:t>quan</a:t>
            </a:r>
            <a:r>
              <a:rPr lang="en-US" sz="2000" b="0" dirty="0">
                <a:latin typeface="Times" pitchFamily="18" charset="0"/>
              </a:rPr>
              <a:t> </a:t>
            </a:r>
            <a:r>
              <a:rPr lang="en-US" sz="2000" b="0" dirty="0" err="1">
                <a:latin typeface="Times" pitchFamily="18" charset="0"/>
              </a:rPr>
              <a:t>trọng</a:t>
            </a:r>
            <a:r>
              <a:rPr lang="en-US" sz="2000" b="0" dirty="0">
                <a:latin typeface="Times" pitchFamily="18" charset="0"/>
              </a:rPr>
              <a:t> </a:t>
            </a:r>
            <a:r>
              <a:rPr lang="en-US" sz="2000" b="0" dirty="0" err="1">
                <a:latin typeface="Times" pitchFamily="18" charset="0"/>
              </a:rPr>
              <a:t>nhất</a:t>
            </a:r>
            <a:r>
              <a:rPr lang="en-US" sz="2000" b="0" dirty="0">
                <a:latin typeface="Times" pitchFamily="18" charset="0"/>
              </a:rPr>
              <a:t> </a:t>
            </a:r>
            <a:r>
              <a:rPr lang="en-US" sz="2000" b="0" dirty="0" err="1">
                <a:latin typeface="Times" pitchFamily="18" charset="0"/>
              </a:rPr>
              <a:t>để</a:t>
            </a:r>
            <a:r>
              <a:rPr lang="en-US" sz="2000" b="0" dirty="0">
                <a:latin typeface="Times" pitchFamily="18" charset="0"/>
              </a:rPr>
              <a:t> </a:t>
            </a:r>
            <a:r>
              <a:rPr lang="en-US" sz="2000" b="0" dirty="0" err="1">
                <a:latin typeface="Times" pitchFamily="18" charset="0"/>
              </a:rPr>
              <a:t>công</a:t>
            </a:r>
            <a:r>
              <a:rPr lang="en-US" sz="2000" b="0" dirty="0">
                <a:latin typeface="Times" pitchFamily="18" charset="0"/>
              </a:rPr>
              <a:t> </a:t>
            </a:r>
            <a:r>
              <a:rPr lang="en-US" sz="2000" b="0" dirty="0" err="1">
                <a:latin typeface="Times" pitchFamily="18" charset="0"/>
              </a:rPr>
              <a:t>nhân</a:t>
            </a:r>
            <a:r>
              <a:rPr lang="en-US" sz="2000" b="0" dirty="0">
                <a:latin typeface="Times" pitchFamily="18" charset="0"/>
              </a:rPr>
              <a:t> </a:t>
            </a:r>
            <a:r>
              <a:rPr lang="en-US" sz="2000" b="0" dirty="0" err="1">
                <a:latin typeface="Times" pitchFamily="18" charset="0"/>
              </a:rPr>
              <a:t>không</a:t>
            </a:r>
            <a:r>
              <a:rPr lang="en-US" sz="2000" b="0" dirty="0">
                <a:latin typeface="Times" pitchFamily="18" charset="0"/>
              </a:rPr>
              <a:t> </a:t>
            </a:r>
            <a:r>
              <a:rPr lang="en-US" sz="2000" b="0" dirty="0" err="1">
                <a:latin typeface="Times" pitchFamily="18" charset="0"/>
              </a:rPr>
              <a:t>phải</a:t>
            </a:r>
            <a:r>
              <a:rPr lang="en-US" sz="2000" b="0" dirty="0">
                <a:latin typeface="Times" pitchFamily="18" charset="0"/>
              </a:rPr>
              <a:t> </a:t>
            </a:r>
            <a:r>
              <a:rPr lang="en-US" sz="2000" b="0" dirty="0" err="1">
                <a:latin typeface="Times" pitchFamily="18" charset="0"/>
              </a:rPr>
              <a:t>tiếp</a:t>
            </a:r>
            <a:r>
              <a:rPr lang="en-US" sz="2000" b="0" dirty="0">
                <a:latin typeface="Times" pitchFamily="18" charset="0"/>
              </a:rPr>
              <a:t> </a:t>
            </a:r>
            <a:r>
              <a:rPr lang="en-US" sz="2000" b="0" dirty="0" err="1">
                <a:latin typeface="Times" pitchFamily="18" charset="0"/>
              </a:rPr>
              <a:t>xúc</a:t>
            </a:r>
            <a:r>
              <a:rPr lang="en-US" sz="2000" b="0" dirty="0">
                <a:latin typeface="Times" pitchFamily="18" charset="0"/>
              </a:rPr>
              <a:t> </a:t>
            </a:r>
            <a:r>
              <a:rPr lang="en-US" sz="2000" b="0" dirty="0" err="1">
                <a:latin typeface="Times" pitchFamily="18" charset="0"/>
              </a:rPr>
              <a:t>trực</a:t>
            </a:r>
            <a:r>
              <a:rPr lang="en-US" sz="2000" b="0" dirty="0">
                <a:latin typeface="Times" pitchFamily="18" charset="0"/>
              </a:rPr>
              <a:t> </a:t>
            </a:r>
            <a:r>
              <a:rPr lang="en-US" sz="2000" b="0" dirty="0" err="1">
                <a:latin typeface="Times" pitchFamily="18" charset="0"/>
              </a:rPr>
              <a:t>tiếp</a:t>
            </a:r>
            <a:r>
              <a:rPr lang="en-US" sz="2000" b="0" dirty="0">
                <a:latin typeface="Times" pitchFamily="18" charset="0"/>
              </a:rPr>
              <a:t> </a:t>
            </a:r>
            <a:r>
              <a:rPr lang="en-US" sz="2000" b="0" dirty="0" err="1">
                <a:latin typeface="Times" pitchFamily="18" charset="0"/>
              </a:rPr>
              <a:t>với</a:t>
            </a:r>
            <a:r>
              <a:rPr lang="en-US" sz="2000" b="0" dirty="0">
                <a:latin typeface="Times" pitchFamily="18" charset="0"/>
              </a:rPr>
              <a:t> </a:t>
            </a:r>
            <a:r>
              <a:rPr lang="en-US" sz="2000" b="0" dirty="0" err="1">
                <a:latin typeface="Times" pitchFamily="18" charset="0"/>
              </a:rPr>
              <a:t>bụi</a:t>
            </a:r>
            <a:r>
              <a:rPr lang="en-US" sz="2000" b="0" dirty="0">
                <a:latin typeface="Times" pitchFamily="18" charset="0"/>
              </a:rPr>
              <a:t> </a:t>
            </a:r>
            <a:r>
              <a:rPr lang="en-US" sz="2000" b="0" dirty="0" err="1">
                <a:latin typeface="Times" pitchFamily="18" charset="0"/>
              </a:rPr>
              <a:t>và</a:t>
            </a:r>
            <a:r>
              <a:rPr lang="en-US" sz="2000" b="0" dirty="0">
                <a:latin typeface="Times" pitchFamily="18" charset="0"/>
              </a:rPr>
              <a:t> </a:t>
            </a:r>
            <a:r>
              <a:rPr lang="en-US" sz="2000" b="0" dirty="0" err="1">
                <a:latin typeface="Times" pitchFamily="18" charset="0"/>
              </a:rPr>
              <a:t>bụi</a:t>
            </a:r>
            <a:r>
              <a:rPr lang="en-US" sz="2000" b="0" dirty="0">
                <a:latin typeface="Times" pitchFamily="18" charset="0"/>
              </a:rPr>
              <a:t> </a:t>
            </a:r>
            <a:r>
              <a:rPr lang="en-US" sz="2000" b="0" dirty="0" err="1">
                <a:latin typeface="Times" pitchFamily="18" charset="0"/>
              </a:rPr>
              <a:t>ít</a:t>
            </a:r>
            <a:r>
              <a:rPr lang="en-US" sz="2000" b="0" dirty="0">
                <a:latin typeface="Times" pitchFamily="18" charset="0"/>
              </a:rPr>
              <a:t> </a:t>
            </a:r>
            <a:r>
              <a:rPr lang="en-US" sz="2000" b="0" dirty="0" err="1">
                <a:latin typeface="Times" pitchFamily="18" charset="0"/>
              </a:rPr>
              <a:t>lan</a:t>
            </a:r>
            <a:r>
              <a:rPr lang="en-US" sz="2000" b="0" dirty="0">
                <a:latin typeface="Times" pitchFamily="18" charset="0"/>
              </a:rPr>
              <a:t> </a:t>
            </a:r>
            <a:r>
              <a:rPr lang="en-US" sz="2000" b="0" dirty="0" err="1">
                <a:latin typeface="Times" pitchFamily="18" charset="0"/>
              </a:rPr>
              <a:t>toả</a:t>
            </a:r>
            <a:r>
              <a:rPr lang="en-US" sz="2000" b="0" dirty="0">
                <a:latin typeface="Times" pitchFamily="18" charset="0"/>
              </a:rPr>
              <a:t> </a:t>
            </a:r>
            <a:r>
              <a:rPr lang="en-US" sz="2000" b="0" dirty="0" err="1">
                <a:latin typeface="Times" pitchFamily="18" charset="0"/>
              </a:rPr>
              <a:t>ra</a:t>
            </a:r>
            <a:r>
              <a:rPr lang="en-US" sz="2000" b="0" dirty="0">
                <a:latin typeface="Times" pitchFamily="18" charset="0"/>
              </a:rPr>
              <a:t> </a:t>
            </a:r>
            <a:r>
              <a:rPr lang="en-US" sz="2000" b="0" dirty="0" err="1" smtClean="0">
                <a:latin typeface="Times" pitchFamily="18" charset="0"/>
              </a:rPr>
              <a:t>ngoài</a:t>
            </a:r>
            <a:endParaRPr lang="en-US" sz="2000" b="0" dirty="0" smtClean="0">
              <a:latin typeface="Times" pitchFamily="18" charset="0"/>
            </a:endParaRPr>
          </a:p>
          <a:p>
            <a:pPr algn="l"/>
            <a:r>
              <a:rPr lang="en-US" sz="2000" dirty="0">
                <a:latin typeface="Times" pitchFamily="18" charset="0"/>
              </a:rPr>
              <a:t>b) </a:t>
            </a:r>
            <a:r>
              <a:rPr lang="en-US" sz="2000" dirty="0" err="1">
                <a:latin typeface="Times" pitchFamily="18" charset="0"/>
              </a:rPr>
              <a:t>Thay</a:t>
            </a:r>
            <a:r>
              <a:rPr lang="en-US" sz="2000" dirty="0">
                <a:latin typeface="Times" pitchFamily="18" charset="0"/>
              </a:rPr>
              <a:t> </a:t>
            </a:r>
            <a:r>
              <a:rPr lang="en-US" sz="2000" dirty="0" err="1">
                <a:latin typeface="Times" pitchFamily="18" charset="0"/>
              </a:rPr>
              <a:t>đổi</a:t>
            </a:r>
            <a:r>
              <a:rPr lang="en-US" sz="2000" dirty="0">
                <a:latin typeface="Times" pitchFamily="18" charset="0"/>
              </a:rPr>
              <a:t> </a:t>
            </a:r>
            <a:r>
              <a:rPr lang="en-US" sz="2000" dirty="0" err="1">
                <a:latin typeface="Times" pitchFamily="18" charset="0"/>
              </a:rPr>
              <a:t>phương</a:t>
            </a:r>
            <a:r>
              <a:rPr lang="en-US" sz="2000" dirty="0">
                <a:latin typeface="Times" pitchFamily="18" charset="0"/>
              </a:rPr>
              <a:t> </a:t>
            </a:r>
            <a:r>
              <a:rPr lang="en-US" sz="2000" dirty="0" err="1">
                <a:latin typeface="Times" pitchFamily="18" charset="0"/>
              </a:rPr>
              <a:t>pháp</a:t>
            </a:r>
            <a:r>
              <a:rPr lang="en-US" sz="2000" dirty="0">
                <a:latin typeface="Times" pitchFamily="18" charset="0"/>
              </a:rPr>
              <a:t> </a:t>
            </a:r>
            <a:r>
              <a:rPr lang="en-US" sz="2000" dirty="0" err="1">
                <a:latin typeface="Times" pitchFamily="18" charset="0"/>
              </a:rPr>
              <a:t>công</a:t>
            </a:r>
            <a:r>
              <a:rPr lang="en-US" sz="2000" dirty="0">
                <a:latin typeface="Times" pitchFamily="18" charset="0"/>
              </a:rPr>
              <a:t> </a:t>
            </a:r>
            <a:r>
              <a:rPr lang="en-US" sz="2000" dirty="0" err="1">
                <a:latin typeface="Times" pitchFamily="18" charset="0"/>
              </a:rPr>
              <a:t>nghệ</a:t>
            </a:r>
            <a:endParaRPr lang="en-US" sz="2000" dirty="0">
              <a:latin typeface="Times" pitchFamily="18" charset="0"/>
            </a:endParaRPr>
          </a:p>
          <a:p>
            <a:pPr algn="l"/>
            <a:r>
              <a:rPr lang="en-US" sz="2000" b="0" dirty="0" smtClean="0">
                <a:latin typeface="Times" pitchFamily="18" charset="0"/>
              </a:rPr>
              <a:t>     </a:t>
            </a:r>
            <a:r>
              <a:rPr lang="en-US" sz="2000" b="0" dirty="0" err="1" smtClean="0">
                <a:latin typeface="Times" pitchFamily="18" charset="0"/>
              </a:rPr>
              <a:t>Trong</a:t>
            </a:r>
            <a:r>
              <a:rPr lang="en-US" sz="2000" b="0" dirty="0" smtClean="0">
                <a:latin typeface="Times" pitchFamily="18" charset="0"/>
              </a:rPr>
              <a:t> </a:t>
            </a:r>
            <a:r>
              <a:rPr lang="en-US" sz="2000" b="0" dirty="0" err="1">
                <a:latin typeface="Times" pitchFamily="18" charset="0"/>
              </a:rPr>
              <a:t>xưởng</a:t>
            </a:r>
            <a:r>
              <a:rPr lang="en-US" sz="2000" b="0" dirty="0">
                <a:latin typeface="Times" pitchFamily="18" charset="0"/>
              </a:rPr>
              <a:t> </a:t>
            </a:r>
            <a:r>
              <a:rPr lang="en-US" sz="2000" b="0" dirty="0" err="1">
                <a:latin typeface="Times" pitchFamily="18" charset="0"/>
              </a:rPr>
              <a:t>đúc</a:t>
            </a:r>
            <a:r>
              <a:rPr lang="en-US" sz="2000" b="0" dirty="0">
                <a:latin typeface="Times" pitchFamily="18" charset="0"/>
              </a:rPr>
              <a:t> </a:t>
            </a:r>
            <a:r>
              <a:rPr lang="en-US" sz="2000" b="0" dirty="0" err="1">
                <a:latin typeface="Times" pitchFamily="18" charset="0"/>
              </a:rPr>
              <a:t>làm</a:t>
            </a:r>
            <a:r>
              <a:rPr lang="en-US" sz="2000" b="0" dirty="0">
                <a:latin typeface="Times" pitchFamily="18" charset="0"/>
              </a:rPr>
              <a:t> </a:t>
            </a:r>
            <a:r>
              <a:rPr lang="en-US" sz="2000" b="0" dirty="0" err="1">
                <a:latin typeface="Times" pitchFamily="18" charset="0"/>
              </a:rPr>
              <a:t>sạch</a:t>
            </a:r>
            <a:r>
              <a:rPr lang="en-US" sz="2000" b="0" dirty="0">
                <a:latin typeface="Times" pitchFamily="18" charset="0"/>
              </a:rPr>
              <a:t> </a:t>
            </a:r>
            <a:r>
              <a:rPr lang="en-US" sz="2000" b="0" dirty="0" err="1">
                <a:latin typeface="Times" pitchFamily="18" charset="0"/>
              </a:rPr>
              <a:t>bằng</a:t>
            </a:r>
            <a:r>
              <a:rPr lang="en-US" sz="2000" b="0" dirty="0">
                <a:latin typeface="Times" pitchFamily="18" charset="0"/>
              </a:rPr>
              <a:t> </a:t>
            </a:r>
            <a:r>
              <a:rPr lang="en-US" sz="2000" b="0" dirty="0" err="1">
                <a:latin typeface="Times" pitchFamily="18" charset="0"/>
              </a:rPr>
              <a:t>nước</a:t>
            </a:r>
            <a:r>
              <a:rPr lang="en-US" sz="2000" b="0" dirty="0">
                <a:latin typeface="Times" pitchFamily="18" charset="0"/>
              </a:rPr>
              <a:t> </a:t>
            </a:r>
            <a:r>
              <a:rPr lang="en-US" sz="2000" b="0" dirty="0" err="1">
                <a:latin typeface="Times" pitchFamily="18" charset="0"/>
              </a:rPr>
              <a:t>thay</a:t>
            </a:r>
            <a:r>
              <a:rPr lang="en-US" sz="2000" b="0" dirty="0">
                <a:latin typeface="Times" pitchFamily="18" charset="0"/>
              </a:rPr>
              <a:t> </a:t>
            </a:r>
            <a:r>
              <a:rPr lang="en-US" sz="2000" b="0" dirty="0" err="1">
                <a:latin typeface="Times" pitchFamily="18" charset="0"/>
              </a:rPr>
              <a:t>cho</a:t>
            </a:r>
            <a:r>
              <a:rPr lang="en-US" sz="2000" b="0" dirty="0">
                <a:latin typeface="Times" pitchFamily="18" charset="0"/>
              </a:rPr>
              <a:t> </a:t>
            </a:r>
            <a:r>
              <a:rPr lang="en-US" sz="2000" b="0" dirty="0" err="1">
                <a:latin typeface="Times" pitchFamily="18" charset="0"/>
              </a:rPr>
              <a:t>làm</a:t>
            </a:r>
            <a:r>
              <a:rPr lang="en-US" sz="2000" b="0" dirty="0">
                <a:latin typeface="Times" pitchFamily="18" charset="0"/>
              </a:rPr>
              <a:t> </a:t>
            </a:r>
            <a:r>
              <a:rPr lang="en-US" sz="2000" b="0" dirty="0" err="1">
                <a:latin typeface="Times" pitchFamily="18" charset="0"/>
              </a:rPr>
              <a:t>sạch</a:t>
            </a:r>
            <a:r>
              <a:rPr lang="en-US" sz="2000" b="0" dirty="0">
                <a:latin typeface="Times" pitchFamily="18" charset="0"/>
              </a:rPr>
              <a:t> </a:t>
            </a:r>
            <a:r>
              <a:rPr lang="en-US" sz="2000" b="0" dirty="0" err="1">
                <a:latin typeface="Times" pitchFamily="18" charset="0"/>
              </a:rPr>
              <a:t>bằng</a:t>
            </a:r>
            <a:r>
              <a:rPr lang="en-US" sz="2000" b="0" dirty="0">
                <a:latin typeface="Times" pitchFamily="18" charset="0"/>
              </a:rPr>
              <a:t> </a:t>
            </a:r>
            <a:r>
              <a:rPr lang="en-US" sz="2000" b="0" dirty="0" err="1">
                <a:latin typeface="Times" pitchFamily="18" charset="0"/>
              </a:rPr>
              <a:t>cát</a:t>
            </a:r>
            <a:r>
              <a:rPr lang="en-US" sz="2000" b="0" dirty="0">
                <a:latin typeface="Times" pitchFamily="18" charset="0"/>
              </a:rPr>
              <a:t>, </a:t>
            </a:r>
            <a:r>
              <a:rPr lang="en-US" sz="2000" b="0" dirty="0" err="1">
                <a:latin typeface="Times" pitchFamily="18" charset="0"/>
              </a:rPr>
              <a:t>dùng</a:t>
            </a:r>
            <a:r>
              <a:rPr lang="en-US" sz="2000" b="0" dirty="0">
                <a:latin typeface="Times" pitchFamily="18" charset="0"/>
              </a:rPr>
              <a:t> </a:t>
            </a:r>
            <a:r>
              <a:rPr lang="en-US" sz="2000" b="0" dirty="0" err="1">
                <a:latin typeface="Times" pitchFamily="18" charset="0"/>
              </a:rPr>
              <a:t>phương</a:t>
            </a:r>
            <a:r>
              <a:rPr lang="en-US" sz="2000" b="0" dirty="0">
                <a:latin typeface="Times" pitchFamily="18" charset="0"/>
              </a:rPr>
              <a:t> </a:t>
            </a:r>
            <a:r>
              <a:rPr lang="en-US" sz="2000" b="0" dirty="0" err="1">
                <a:latin typeface="Times" pitchFamily="18" charset="0"/>
              </a:rPr>
              <a:t>pháp</a:t>
            </a:r>
            <a:r>
              <a:rPr lang="en-US" sz="2000" b="0" dirty="0">
                <a:latin typeface="Times" pitchFamily="18" charset="0"/>
              </a:rPr>
              <a:t> </a:t>
            </a:r>
            <a:r>
              <a:rPr lang="en-US" sz="2000" b="0" dirty="0" err="1">
                <a:latin typeface="Times" pitchFamily="18" charset="0"/>
              </a:rPr>
              <a:t>ướt</a:t>
            </a:r>
            <a:r>
              <a:rPr lang="en-US" sz="2000" b="0" dirty="0">
                <a:latin typeface="Times" pitchFamily="18" charset="0"/>
              </a:rPr>
              <a:t> </a:t>
            </a:r>
            <a:r>
              <a:rPr lang="en-US" sz="2000" b="0" dirty="0" err="1">
                <a:latin typeface="Times" pitchFamily="18" charset="0"/>
              </a:rPr>
              <a:t>thay</a:t>
            </a:r>
            <a:r>
              <a:rPr lang="en-US" sz="2000" b="0" dirty="0">
                <a:latin typeface="Times" pitchFamily="18" charset="0"/>
              </a:rPr>
              <a:t> </a:t>
            </a:r>
            <a:r>
              <a:rPr lang="en-US" sz="2000" b="0" dirty="0" err="1">
                <a:latin typeface="Times" pitchFamily="18" charset="0"/>
              </a:rPr>
              <a:t>cho</a:t>
            </a:r>
            <a:r>
              <a:rPr lang="en-US" sz="2000" b="0" dirty="0">
                <a:latin typeface="Times" pitchFamily="18" charset="0"/>
              </a:rPr>
              <a:t> </a:t>
            </a:r>
            <a:r>
              <a:rPr lang="en-US" sz="2000" b="0" dirty="0" err="1">
                <a:latin typeface="Times" pitchFamily="18" charset="0"/>
              </a:rPr>
              <a:t>phương</a:t>
            </a:r>
            <a:r>
              <a:rPr lang="en-US" sz="2000" b="0" dirty="0">
                <a:latin typeface="Times" pitchFamily="18" charset="0"/>
              </a:rPr>
              <a:t> </a:t>
            </a:r>
            <a:r>
              <a:rPr lang="en-US" sz="2000" b="0" dirty="0" err="1">
                <a:latin typeface="Times" pitchFamily="18" charset="0"/>
              </a:rPr>
              <a:t>pháp</a:t>
            </a:r>
            <a:r>
              <a:rPr lang="en-US" sz="2000" b="0" dirty="0">
                <a:latin typeface="Times" pitchFamily="18" charset="0"/>
              </a:rPr>
              <a:t> </a:t>
            </a:r>
            <a:r>
              <a:rPr lang="en-US" sz="2000" b="0" dirty="0" err="1">
                <a:latin typeface="Times" pitchFamily="18" charset="0"/>
              </a:rPr>
              <a:t>khô</a:t>
            </a:r>
            <a:r>
              <a:rPr lang="en-US" sz="2000" b="0" dirty="0">
                <a:latin typeface="Times" pitchFamily="18" charset="0"/>
              </a:rPr>
              <a:t> </a:t>
            </a:r>
            <a:r>
              <a:rPr lang="en-US" sz="2000" b="0" dirty="0" err="1">
                <a:latin typeface="Times" pitchFamily="18" charset="0"/>
              </a:rPr>
              <a:t>trong</a:t>
            </a:r>
            <a:r>
              <a:rPr lang="en-US" sz="2000" b="0" dirty="0">
                <a:latin typeface="Times" pitchFamily="18" charset="0"/>
              </a:rPr>
              <a:t> </a:t>
            </a:r>
            <a:r>
              <a:rPr lang="en-US" sz="2000" b="0" dirty="0" err="1">
                <a:latin typeface="Times" pitchFamily="18" charset="0"/>
              </a:rPr>
              <a:t>công</a:t>
            </a:r>
            <a:r>
              <a:rPr lang="en-US" sz="2000" b="0" dirty="0">
                <a:latin typeface="Times" pitchFamily="18" charset="0"/>
              </a:rPr>
              <a:t> </a:t>
            </a:r>
            <a:r>
              <a:rPr lang="en-US" sz="2000" b="0" dirty="0" err="1">
                <a:latin typeface="Times" pitchFamily="18" charset="0"/>
              </a:rPr>
              <a:t>nghiệp</a:t>
            </a:r>
            <a:r>
              <a:rPr lang="en-US" sz="2000" b="0" dirty="0">
                <a:latin typeface="Times" pitchFamily="18" charset="0"/>
              </a:rPr>
              <a:t> </a:t>
            </a:r>
            <a:r>
              <a:rPr lang="en-US" sz="2000" b="0" dirty="0" err="1">
                <a:latin typeface="Times" pitchFamily="18" charset="0"/>
              </a:rPr>
              <a:t>sản</a:t>
            </a:r>
            <a:r>
              <a:rPr lang="en-US" sz="2000" b="0" dirty="0">
                <a:latin typeface="Times" pitchFamily="18" charset="0"/>
              </a:rPr>
              <a:t> </a:t>
            </a:r>
            <a:r>
              <a:rPr lang="en-US" sz="2000" b="0" dirty="0" err="1">
                <a:latin typeface="Times" pitchFamily="18" charset="0"/>
              </a:rPr>
              <a:t>xuất</a:t>
            </a:r>
            <a:r>
              <a:rPr lang="en-US" sz="2000" b="0" dirty="0">
                <a:latin typeface="Times" pitchFamily="18" charset="0"/>
              </a:rPr>
              <a:t> xi </a:t>
            </a:r>
            <a:r>
              <a:rPr lang="en-US" sz="2000" b="0" dirty="0" err="1">
                <a:latin typeface="Times" pitchFamily="18" charset="0"/>
              </a:rPr>
              <a:t>măng</a:t>
            </a:r>
            <a:r>
              <a:rPr lang="en-US" sz="2000" b="0" dirty="0">
                <a:latin typeface="Times" pitchFamily="18" charset="0"/>
              </a:rPr>
              <a:t>, </a:t>
            </a:r>
            <a:r>
              <a:rPr lang="en-US" sz="2000" b="0" dirty="0" err="1">
                <a:latin typeface="Times" pitchFamily="18" charset="0"/>
              </a:rPr>
              <a:t>trong</a:t>
            </a:r>
            <a:r>
              <a:rPr lang="en-US" sz="2000" b="0" dirty="0">
                <a:latin typeface="Times" pitchFamily="18" charset="0"/>
              </a:rPr>
              <a:t> </a:t>
            </a:r>
            <a:r>
              <a:rPr lang="en-US" sz="2000" b="0" dirty="0" err="1">
                <a:latin typeface="Times" pitchFamily="18" charset="0"/>
              </a:rPr>
              <a:t>ngành</a:t>
            </a:r>
            <a:r>
              <a:rPr lang="en-US" sz="2000" b="0" dirty="0">
                <a:latin typeface="Times" pitchFamily="18" charset="0"/>
              </a:rPr>
              <a:t> </a:t>
            </a:r>
            <a:r>
              <a:rPr lang="en-US" sz="2000" b="0" dirty="0" err="1">
                <a:latin typeface="Times" pitchFamily="18" charset="0"/>
              </a:rPr>
              <a:t>luyện</a:t>
            </a:r>
            <a:r>
              <a:rPr lang="en-US" sz="2000" b="0" dirty="0">
                <a:latin typeface="Times" pitchFamily="18" charset="0"/>
              </a:rPr>
              <a:t> </a:t>
            </a:r>
            <a:r>
              <a:rPr lang="en-US" sz="2000" b="0" dirty="0" err="1">
                <a:latin typeface="Times" pitchFamily="18" charset="0"/>
              </a:rPr>
              <a:t>kim</a:t>
            </a:r>
            <a:r>
              <a:rPr lang="en-US" sz="2000" b="0" dirty="0">
                <a:latin typeface="Times" pitchFamily="18" charset="0"/>
              </a:rPr>
              <a:t> </a:t>
            </a:r>
            <a:r>
              <a:rPr lang="en-US" sz="2000" b="0" dirty="0" err="1">
                <a:latin typeface="Times" pitchFamily="18" charset="0"/>
              </a:rPr>
              <a:t>bột</a:t>
            </a:r>
            <a:r>
              <a:rPr lang="en-US" sz="2000" b="0" dirty="0">
                <a:latin typeface="Times" pitchFamily="18" charset="0"/>
              </a:rPr>
              <a:t> </a:t>
            </a:r>
            <a:r>
              <a:rPr lang="en-US" sz="2000" b="0" dirty="0" err="1">
                <a:latin typeface="Times" pitchFamily="18" charset="0"/>
              </a:rPr>
              <a:t>thay</a:t>
            </a:r>
            <a:r>
              <a:rPr lang="en-US" sz="2000" b="0" dirty="0">
                <a:latin typeface="Times" pitchFamily="18" charset="0"/>
              </a:rPr>
              <a:t> </a:t>
            </a:r>
            <a:r>
              <a:rPr lang="en-US" sz="2000" b="0" dirty="0" err="1">
                <a:latin typeface="Times" pitchFamily="18" charset="0"/>
              </a:rPr>
              <a:t>cho</a:t>
            </a:r>
            <a:r>
              <a:rPr lang="en-US" sz="2000" b="0" dirty="0">
                <a:latin typeface="Times" pitchFamily="18" charset="0"/>
              </a:rPr>
              <a:t> </a:t>
            </a:r>
            <a:r>
              <a:rPr lang="en-US" sz="2000" b="0" dirty="0" err="1">
                <a:latin typeface="Times" pitchFamily="18" charset="0"/>
              </a:rPr>
              <a:t>phương</a:t>
            </a:r>
            <a:r>
              <a:rPr lang="en-US" sz="2000" b="0" dirty="0">
                <a:latin typeface="Times" pitchFamily="18" charset="0"/>
              </a:rPr>
              <a:t> </a:t>
            </a:r>
            <a:r>
              <a:rPr lang="en-US" sz="2000" b="0" dirty="0" err="1">
                <a:latin typeface="Times" pitchFamily="18" charset="0"/>
              </a:rPr>
              <a:t>pháp</a:t>
            </a:r>
            <a:r>
              <a:rPr lang="en-US" sz="2000" b="0" dirty="0">
                <a:latin typeface="Times" pitchFamily="18" charset="0"/>
              </a:rPr>
              <a:t> </a:t>
            </a:r>
            <a:r>
              <a:rPr lang="en-US" sz="2000" b="0" dirty="0" err="1">
                <a:latin typeface="Times" pitchFamily="18" charset="0"/>
              </a:rPr>
              <a:t>trộn</a:t>
            </a:r>
            <a:r>
              <a:rPr lang="en-US" sz="2000" b="0" dirty="0">
                <a:latin typeface="Times" pitchFamily="18" charset="0"/>
              </a:rPr>
              <a:t> </a:t>
            </a:r>
            <a:r>
              <a:rPr lang="en-US" sz="2000" b="0" dirty="0" err="1">
                <a:latin typeface="Times" pitchFamily="18" charset="0"/>
              </a:rPr>
              <a:t>khô</a:t>
            </a:r>
            <a:r>
              <a:rPr lang="en-US" sz="2000" b="0" dirty="0">
                <a:latin typeface="Times" pitchFamily="18" charset="0"/>
              </a:rPr>
              <a:t> </a:t>
            </a:r>
            <a:r>
              <a:rPr lang="en-US" sz="2000" b="0" dirty="0" err="1">
                <a:latin typeface="Times" pitchFamily="18" charset="0"/>
              </a:rPr>
              <a:t>bằng</a:t>
            </a:r>
            <a:r>
              <a:rPr lang="en-US" sz="2000" b="0" dirty="0">
                <a:latin typeface="Times" pitchFamily="18" charset="0"/>
              </a:rPr>
              <a:t> </a:t>
            </a:r>
            <a:r>
              <a:rPr lang="en-US" sz="2000" b="0" dirty="0" err="1">
                <a:latin typeface="Times" pitchFamily="18" charset="0"/>
              </a:rPr>
              <a:t>phương</a:t>
            </a:r>
            <a:r>
              <a:rPr lang="en-US" sz="2000" b="0" dirty="0">
                <a:latin typeface="Times" pitchFamily="18" charset="0"/>
              </a:rPr>
              <a:t> </a:t>
            </a:r>
            <a:r>
              <a:rPr lang="en-US" sz="2000" b="0" dirty="0" err="1">
                <a:latin typeface="Times" pitchFamily="18" charset="0"/>
              </a:rPr>
              <a:t>pháp</a:t>
            </a:r>
            <a:r>
              <a:rPr lang="en-US" sz="2000" b="0" dirty="0">
                <a:latin typeface="Times" pitchFamily="18" charset="0"/>
              </a:rPr>
              <a:t> </a:t>
            </a:r>
            <a:r>
              <a:rPr lang="en-US" sz="2000" b="0" dirty="0" err="1">
                <a:latin typeface="Times" pitchFamily="18" charset="0"/>
              </a:rPr>
              <a:t>trộn</a:t>
            </a:r>
            <a:r>
              <a:rPr lang="en-US" sz="2000" b="0" dirty="0">
                <a:latin typeface="Times" pitchFamily="18" charset="0"/>
              </a:rPr>
              <a:t> </a:t>
            </a:r>
            <a:r>
              <a:rPr lang="en-US" sz="2000" b="0" dirty="0" err="1">
                <a:latin typeface="Times" pitchFamily="18" charset="0"/>
              </a:rPr>
              <a:t>ướt</a:t>
            </a:r>
            <a:r>
              <a:rPr lang="en-US" sz="2000" b="0" dirty="0">
                <a:latin typeface="Times" pitchFamily="18" charset="0"/>
              </a:rPr>
              <a:t>  </a:t>
            </a:r>
            <a:r>
              <a:rPr lang="en-US" sz="2000" b="0" dirty="0" err="1">
                <a:latin typeface="Times" pitchFamily="18" charset="0"/>
              </a:rPr>
              <a:t>không</a:t>
            </a:r>
            <a:r>
              <a:rPr lang="en-US" sz="2000" b="0" dirty="0">
                <a:latin typeface="Times" pitchFamily="18" charset="0"/>
              </a:rPr>
              <a:t> </a:t>
            </a:r>
            <a:r>
              <a:rPr lang="en-US" sz="2000" b="0" dirty="0" err="1">
                <a:latin typeface="Times" pitchFamily="18" charset="0"/>
              </a:rPr>
              <a:t>những</a:t>
            </a:r>
            <a:r>
              <a:rPr lang="en-US" sz="2000" b="0" dirty="0">
                <a:latin typeface="Times" pitchFamily="18" charset="0"/>
              </a:rPr>
              <a:t> </a:t>
            </a:r>
            <a:r>
              <a:rPr lang="en-US" sz="2000" b="0" dirty="0" err="1">
                <a:latin typeface="Times" pitchFamily="18" charset="0"/>
              </a:rPr>
              <a:t>làm</a:t>
            </a:r>
            <a:r>
              <a:rPr lang="en-US" sz="2000" b="0" dirty="0">
                <a:latin typeface="Times" pitchFamily="18" charset="0"/>
              </a:rPr>
              <a:t> </a:t>
            </a:r>
            <a:r>
              <a:rPr lang="en-US" sz="2000" b="0" dirty="0" err="1">
                <a:latin typeface="Times" pitchFamily="18" charset="0"/>
              </a:rPr>
              <a:t>cho</a:t>
            </a:r>
            <a:r>
              <a:rPr lang="en-US" sz="2000" b="0" dirty="0">
                <a:latin typeface="Times" pitchFamily="18" charset="0"/>
              </a:rPr>
              <a:t> </a:t>
            </a:r>
            <a:r>
              <a:rPr lang="en-US" sz="2000" b="0" dirty="0" err="1">
                <a:latin typeface="Times" pitchFamily="18" charset="0"/>
              </a:rPr>
              <a:t>quá</a:t>
            </a:r>
            <a:r>
              <a:rPr lang="en-US" sz="2000" b="0" dirty="0">
                <a:latin typeface="Times" pitchFamily="18" charset="0"/>
              </a:rPr>
              <a:t> </a:t>
            </a:r>
            <a:r>
              <a:rPr lang="en-US" sz="2000" b="0" dirty="0" err="1">
                <a:latin typeface="Times" pitchFamily="18" charset="0"/>
              </a:rPr>
              <a:t>trình</a:t>
            </a:r>
            <a:r>
              <a:rPr lang="en-US" sz="2000" b="0" dirty="0">
                <a:latin typeface="Times" pitchFamily="18" charset="0"/>
              </a:rPr>
              <a:t> </a:t>
            </a:r>
            <a:r>
              <a:rPr lang="en-US" sz="2000" b="0" dirty="0" err="1">
                <a:latin typeface="Times" pitchFamily="18" charset="0"/>
              </a:rPr>
              <a:t>trộn</a:t>
            </a:r>
            <a:r>
              <a:rPr lang="en-US" sz="2000" b="0" dirty="0">
                <a:latin typeface="Times" pitchFamily="18" charset="0"/>
              </a:rPr>
              <a:t>, </a:t>
            </a:r>
            <a:r>
              <a:rPr lang="en-US" sz="2000" b="0" dirty="0" err="1">
                <a:latin typeface="Times" pitchFamily="18" charset="0"/>
              </a:rPr>
              <a:t>nghiền</a:t>
            </a:r>
            <a:r>
              <a:rPr lang="en-US" sz="2000" b="0" dirty="0">
                <a:latin typeface="Times" pitchFamily="18" charset="0"/>
              </a:rPr>
              <a:t> </a:t>
            </a:r>
            <a:r>
              <a:rPr lang="en-US" sz="2000" b="0" dirty="0" err="1">
                <a:latin typeface="Times" pitchFamily="18" charset="0"/>
              </a:rPr>
              <a:t>tốt</a:t>
            </a:r>
            <a:r>
              <a:rPr lang="en-US" sz="2000" b="0" dirty="0">
                <a:latin typeface="Times" pitchFamily="18" charset="0"/>
              </a:rPr>
              <a:t> </a:t>
            </a:r>
            <a:r>
              <a:rPr lang="en-US" sz="2000" b="0" dirty="0" err="1">
                <a:latin typeface="Times" pitchFamily="18" charset="0"/>
              </a:rPr>
              <a:t>hơn</a:t>
            </a:r>
            <a:r>
              <a:rPr lang="en-US" sz="2000" b="0" dirty="0">
                <a:latin typeface="Times" pitchFamily="18" charset="0"/>
              </a:rPr>
              <a:t> </a:t>
            </a:r>
            <a:r>
              <a:rPr lang="en-US" sz="2000" b="0" dirty="0" err="1">
                <a:latin typeface="Times" pitchFamily="18" charset="0"/>
              </a:rPr>
              <a:t>mà</a:t>
            </a:r>
            <a:r>
              <a:rPr lang="en-US" sz="2000" b="0" dirty="0">
                <a:latin typeface="Times" pitchFamily="18" charset="0"/>
              </a:rPr>
              <a:t> </a:t>
            </a:r>
            <a:r>
              <a:rPr lang="en-US" sz="2000" b="0" dirty="0" err="1">
                <a:latin typeface="Times" pitchFamily="18" charset="0"/>
              </a:rPr>
              <a:t>còn</a:t>
            </a:r>
            <a:r>
              <a:rPr lang="en-US" sz="2000" b="0" dirty="0">
                <a:latin typeface="Times" pitchFamily="18" charset="0"/>
              </a:rPr>
              <a:t> </a:t>
            </a:r>
            <a:r>
              <a:rPr lang="en-US" sz="2000" b="0" dirty="0" err="1">
                <a:latin typeface="Times" pitchFamily="18" charset="0"/>
              </a:rPr>
              <a:t>làm</a:t>
            </a:r>
            <a:r>
              <a:rPr lang="en-US" sz="2000" b="0" dirty="0">
                <a:latin typeface="Times" pitchFamily="18" charset="0"/>
              </a:rPr>
              <a:t> </a:t>
            </a:r>
            <a:r>
              <a:rPr lang="en-US" sz="2000" b="0" dirty="0" err="1">
                <a:latin typeface="Times" pitchFamily="18" charset="0"/>
              </a:rPr>
              <a:t>mất</a:t>
            </a:r>
            <a:r>
              <a:rPr lang="en-US" sz="2000" b="0" dirty="0">
                <a:latin typeface="Times" pitchFamily="18" charset="0"/>
              </a:rPr>
              <a:t> </a:t>
            </a:r>
            <a:r>
              <a:rPr lang="en-US" sz="2000" b="0" dirty="0" err="1">
                <a:latin typeface="Times" pitchFamily="18" charset="0"/>
              </a:rPr>
              <a:t>hẳn</a:t>
            </a:r>
            <a:r>
              <a:rPr lang="en-US" sz="2000" b="0" dirty="0">
                <a:latin typeface="Times" pitchFamily="18" charset="0"/>
              </a:rPr>
              <a:t> </a:t>
            </a:r>
            <a:r>
              <a:rPr lang="en-US" sz="2000" b="0" dirty="0" err="1">
                <a:latin typeface="Times" pitchFamily="18" charset="0"/>
              </a:rPr>
              <a:t>quá</a:t>
            </a:r>
            <a:r>
              <a:rPr lang="en-US" sz="2000" b="0" dirty="0">
                <a:latin typeface="Times" pitchFamily="18" charset="0"/>
              </a:rPr>
              <a:t> </a:t>
            </a:r>
            <a:r>
              <a:rPr lang="en-US" sz="2000" b="0" dirty="0" err="1">
                <a:latin typeface="Times" pitchFamily="18" charset="0"/>
              </a:rPr>
              <a:t>trinh</a:t>
            </a:r>
            <a:r>
              <a:rPr lang="en-US" sz="2000" b="0" dirty="0">
                <a:latin typeface="Times" pitchFamily="18" charset="0"/>
              </a:rPr>
              <a:t> </a:t>
            </a:r>
            <a:r>
              <a:rPr lang="en-US" sz="2000" b="0" dirty="0" err="1">
                <a:latin typeface="Times" pitchFamily="18" charset="0"/>
              </a:rPr>
              <a:t>sinh</a:t>
            </a:r>
            <a:r>
              <a:rPr lang="en-US" sz="2000" b="0" dirty="0">
                <a:latin typeface="Times" pitchFamily="18" charset="0"/>
              </a:rPr>
              <a:t> </a:t>
            </a:r>
            <a:r>
              <a:rPr lang="en-US" sz="2000" b="0" dirty="0" err="1" smtClean="0">
                <a:latin typeface="Times" pitchFamily="18" charset="0"/>
              </a:rPr>
              <a:t>bụi</a:t>
            </a:r>
            <a:endParaRPr lang="en-US" sz="2000" b="0" dirty="0" smtClean="0">
              <a:latin typeface="Times" pitchFamily="18" charset="0"/>
            </a:endParaRPr>
          </a:p>
          <a:p>
            <a:pPr algn="l"/>
            <a:r>
              <a:rPr lang="en-US" sz="2000" dirty="0">
                <a:latin typeface="Times" pitchFamily="18" charset="0"/>
              </a:rPr>
              <a:t>c) </a:t>
            </a:r>
            <a:r>
              <a:rPr lang="en-US" sz="2000" dirty="0" err="1">
                <a:latin typeface="Times" pitchFamily="18" charset="0"/>
              </a:rPr>
              <a:t>Đề</a:t>
            </a:r>
            <a:r>
              <a:rPr lang="en-US" sz="2000" dirty="0">
                <a:latin typeface="Times" pitchFamily="18" charset="0"/>
              </a:rPr>
              <a:t> </a:t>
            </a:r>
            <a:r>
              <a:rPr lang="en-US" sz="2000" dirty="0" err="1">
                <a:latin typeface="Times" pitchFamily="18" charset="0"/>
              </a:rPr>
              <a:t>phòng</a:t>
            </a:r>
            <a:r>
              <a:rPr lang="en-US" sz="2000" dirty="0">
                <a:latin typeface="Times" pitchFamily="18" charset="0"/>
              </a:rPr>
              <a:t> </a:t>
            </a:r>
            <a:r>
              <a:rPr lang="en-US" sz="2000" dirty="0" err="1">
                <a:latin typeface="Times" pitchFamily="18" charset="0"/>
              </a:rPr>
              <a:t>bụi</a:t>
            </a:r>
            <a:r>
              <a:rPr lang="en-US" sz="2000" dirty="0">
                <a:latin typeface="Times" pitchFamily="18" charset="0"/>
              </a:rPr>
              <a:t> </a:t>
            </a:r>
            <a:r>
              <a:rPr lang="en-US" sz="2000" dirty="0" err="1">
                <a:latin typeface="Times" pitchFamily="18" charset="0"/>
              </a:rPr>
              <a:t>cháy</a:t>
            </a:r>
            <a:r>
              <a:rPr lang="en-US" sz="2000" dirty="0">
                <a:latin typeface="Times" pitchFamily="18" charset="0"/>
              </a:rPr>
              <a:t> </a:t>
            </a:r>
            <a:r>
              <a:rPr lang="en-US" sz="2000" dirty="0" err="1">
                <a:latin typeface="Times" pitchFamily="18" charset="0"/>
              </a:rPr>
              <a:t>nổ</a:t>
            </a:r>
            <a:r>
              <a:rPr lang="en-US" sz="2000" dirty="0">
                <a:latin typeface="Times" pitchFamily="18" charset="0"/>
              </a:rPr>
              <a:t> :</a:t>
            </a:r>
          </a:p>
          <a:p>
            <a:pPr algn="l"/>
            <a:r>
              <a:rPr lang="en-US" sz="2000" b="0" dirty="0" smtClean="0">
                <a:latin typeface="Times" pitchFamily="18" charset="0"/>
              </a:rPr>
              <a:t>    Theo </a:t>
            </a:r>
            <a:r>
              <a:rPr lang="en-US" sz="2000" b="0" dirty="0" err="1">
                <a:latin typeface="Times" pitchFamily="18" charset="0"/>
              </a:rPr>
              <a:t>dõi</a:t>
            </a:r>
            <a:r>
              <a:rPr lang="en-US" sz="2000" b="0" dirty="0">
                <a:latin typeface="Times" pitchFamily="18" charset="0"/>
              </a:rPr>
              <a:t> </a:t>
            </a:r>
            <a:r>
              <a:rPr lang="en-US" sz="2000" b="0" dirty="0" err="1">
                <a:latin typeface="Times" pitchFamily="18" charset="0"/>
              </a:rPr>
              <a:t>nồng</a:t>
            </a:r>
            <a:r>
              <a:rPr lang="en-US" sz="2000" b="0" dirty="0">
                <a:latin typeface="Times" pitchFamily="18" charset="0"/>
              </a:rPr>
              <a:t> </a:t>
            </a:r>
            <a:r>
              <a:rPr lang="en-US" sz="2000" b="0" dirty="0" err="1" smtClean="0">
                <a:latin typeface="Times" pitchFamily="18" charset="0"/>
              </a:rPr>
              <a:t>độ</a:t>
            </a:r>
            <a:r>
              <a:rPr lang="en-US" sz="2000" b="0" dirty="0" smtClean="0">
                <a:latin typeface="Times" pitchFamily="18" charset="0"/>
              </a:rPr>
              <a:t> </a:t>
            </a:r>
            <a:r>
              <a:rPr lang="en-US" sz="2000" b="0" dirty="0" err="1" smtClean="0">
                <a:latin typeface="Times" pitchFamily="18" charset="0"/>
              </a:rPr>
              <a:t>bụi</a:t>
            </a:r>
            <a:r>
              <a:rPr lang="en-US" sz="2000" b="0" dirty="0" smtClean="0">
                <a:latin typeface="Times" pitchFamily="18" charset="0"/>
              </a:rPr>
              <a:t> </a:t>
            </a:r>
            <a:r>
              <a:rPr lang="en-US" sz="2000" b="0" dirty="0">
                <a:latin typeface="Times" pitchFamily="18" charset="0"/>
              </a:rPr>
              <a:t>ở </a:t>
            </a:r>
            <a:r>
              <a:rPr lang="en-US" sz="2000" b="0" dirty="0" err="1">
                <a:latin typeface="Times" pitchFamily="18" charset="0"/>
              </a:rPr>
              <a:t>giới</a:t>
            </a:r>
            <a:r>
              <a:rPr lang="en-US" sz="2000" b="0" dirty="0">
                <a:latin typeface="Times" pitchFamily="18" charset="0"/>
              </a:rPr>
              <a:t> </a:t>
            </a:r>
            <a:r>
              <a:rPr lang="en-US" sz="2000" b="0" dirty="0" err="1">
                <a:latin typeface="Times" pitchFamily="18" charset="0"/>
              </a:rPr>
              <a:t>hạn</a:t>
            </a:r>
            <a:r>
              <a:rPr lang="en-US" sz="2000" b="0" dirty="0">
                <a:latin typeface="Times" pitchFamily="18" charset="0"/>
              </a:rPr>
              <a:t> </a:t>
            </a:r>
            <a:r>
              <a:rPr lang="en-US" sz="2000" b="0" dirty="0" err="1">
                <a:latin typeface="Times" pitchFamily="18" charset="0"/>
              </a:rPr>
              <a:t>nổ</a:t>
            </a:r>
            <a:r>
              <a:rPr lang="en-US" sz="2000" b="0" dirty="0">
                <a:latin typeface="Times" pitchFamily="18" charset="0"/>
              </a:rPr>
              <a:t>, </a:t>
            </a:r>
            <a:r>
              <a:rPr lang="en-US" sz="2000" b="0" dirty="0" err="1">
                <a:latin typeface="Times" pitchFamily="18" charset="0"/>
              </a:rPr>
              <a:t>đặc</a:t>
            </a:r>
            <a:r>
              <a:rPr lang="en-US" sz="2000" b="0" dirty="0">
                <a:latin typeface="Times" pitchFamily="18" charset="0"/>
              </a:rPr>
              <a:t> </a:t>
            </a:r>
            <a:r>
              <a:rPr lang="en-US" sz="2000" b="0" dirty="0" err="1">
                <a:latin typeface="Times" pitchFamily="18" charset="0"/>
              </a:rPr>
              <a:t>biệt</a:t>
            </a:r>
            <a:r>
              <a:rPr lang="en-US" sz="2000" b="0" dirty="0">
                <a:latin typeface="Times" pitchFamily="18" charset="0"/>
              </a:rPr>
              <a:t> </a:t>
            </a:r>
            <a:r>
              <a:rPr lang="en-US" sz="2000" b="0" dirty="0" err="1">
                <a:latin typeface="Times" pitchFamily="18" charset="0"/>
              </a:rPr>
              <a:t>chú</a:t>
            </a:r>
            <a:r>
              <a:rPr lang="en-US" sz="2000" b="0" dirty="0">
                <a:latin typeface="Times" pitchFamily="18" charset="0"/>
              </a:rPr>
              <a:t> ý </a:t>
            </a:r>
            <a:r>
              <a:rPr lang="en-US" sz="2000" b="0" dirty="0" err="1">
                <a:latin typeface="Times" pitchFamily="18" charset="0"/>
              </a:rPr>
              <a:t>tới</a:t>
            </a:r>
            <a:r>
              <a:rPr lang="en-US" sz="2000" b="0" dirty="0">
                <a:latin typeface="Times" pitchFamily="18" charset="0"/>
              </a:rPr>
              <a:t> </a:t>
            </a:r>
            <a:r>
              <a:rPr lang="en-US" sz="2000" b="0" dirty="0" err="1">
                <a:latin typeface="Times" pitchFamily="18" charset="0"/>
              </a:rPr>
              <a:t>các</a:t>
            </a:r>
            <a:r>
              <a:rPr lang="en-US" sz="2000" b="0" dirty="0">
                <a:latin typeface="Times" pitchFamily="18" charset="0"/>
              </a:rPr>
              <a:t> </a:t>
            </a:r>
            <a:r>
              <a:rPr lang="en-US" sz="2000" b="0" dirty="0" err="1">
                <a:latin typeface="Times" pitchFamily="18" charset="0"/>
              </a:rPr>
              <a:t>ống</a:t>
            </a:r>
            <a:r>
              <a:rPr lang="en-US" sz="2000" b="0" dirty="0">
                <a:latin typeface="Times" pitchFamily="18" charset="0"/>
              </a:rPr>
              <a:t> </a:t>
            </a:r>
            <a:r>
              <a:rPr lang="en-US" sz="2000" b="0" dirty="0" err="1">
                <a:latin typeface="Times" pitchFamily="18" charset="0"/>
              </a:rPr>
              <a:t>dẫn</a:t>
            </a:r>
            <a:r>
              <a:rPr lang="en-US" sz="2000" b="0" dirty="0">
                <a:latin typeface="Times" pitchFamily="18" charset="0"/>
              </a:rPr>
              <a:t> </a:t>
            </a:r>
            <a:r>
              <a:rPr lang="en-US" sz="2000" b="0" dirty="0" err="1">
                <a:latin typeface="Times" pitchFamily="18" charset="0"/>
              </a:rPr>
              <a:t>và</a:t>
            </a:r>
            <a:r>
              <a:rPr lang="en-US" sz="2000" b="0" dirty="0">
                <a:latin typeface="Times" pitchFamily="18" charset="0"/>
              </a:rPr>
              <a:t> </a:t>
            </a:r>
            <a:r>
              <a:rPr lang="en-US" sz="2000" b="0" dirty="0" err="1">
                <a:latin typeface="Times" pitchFamily="18" charset="0"/>
              </a:rPr>
              <a:t>máy</a:t>
            </a:r>
            <a:r>
              <a:rPr lang="en-US" sz="2000" b="0" dirty="0">
                <a:latin typeface="Times" pitchFamily="18" charset="0"/>
              </a:rPr>
              <a:t> </a:t>
            </a:r>
            <a:r>
              <a:rPr lang="en-US" sz="2000" b="0" dirty="0" err="1">
                <a:latin typeface="Times" pitchFamily="18" charset="0"/>
              </a:rPr>
              <a:t>lọc</a:t>
            </a:r>
            <a:r>
              <a:rPr lang="en-US" sz="2000" b="0" dirty="0">
                <a:latin typeface="Times" pitchFamily="18" charset="0"/>
              </a:rPr>
              <a:t> </a:t>
            </a:r>
            <a:r>
              <a:rPr lang="en-US" sz="2000" b="0" dirty="0" err="1">
                <a:latin typeface="Times" pitchFamily="18" charset="0"/>
              </a:rPr>
              <a:t>bụi</a:t>
            </a:r>
            <a:r>
              <a:rPr lang="en-US" sz="2000" b="0" dirty="0">
                <a:latin typeface="Times" pitchFamily="18" charset="0"/>
              </a:rPr>
              <a:t>, </a:t>
            </a:r>
            <a:r>
              <a:rPr lang="en-US" sz="2000" b="0" dirty="0" err="1">
                <a:latin typeface="Times" pitchFamily="18" charset="0"/>
              </a:rPr>
              <a:t>chú</a:t>
            </a:r>
            <a:r>
              <a:rPr lang="en-US" sz="2000" b="0" dirty="0">
                <a:latin typeface="Times" pitchFamily="18" charset="0"/>
              </a:rPr>
              <a:t> ý </a:t>
            </a:r>
            <a:r>
              <a:rPr lang="en-US" sz="2000" b="0" dirty="0" err="1">
                <a:latin typeface="Times" pitchFamily="18" charset="0"/>
              </a:rPr>
              <a:t>cách</a:t>
            </a:r>
            <a:r>
              <a:rPr lang="en-US" sz="2000" b="0" dirty="0">
                <a:latin typeface="Times" pitchFamily="18" charset="0"/>
              </a:rPr>
              <a:t> </a:t>
            </a:r>
            <a:r>
              <a:rPr lang="en-US" sz="2000" b="0" dirty="0" err="1">
                <a:latin typeface="Times" pitchFamily="18" charset="0"/>
              </a:rPr>
              <a:t>ly</a:t>
            </a:r>
            <a:r>
              <a:rPr lang="en-US" sz="2000" b="0" dirty="0">
                <a:latin typeface="Times" pitchFamily="18" charset="0"/>
              </a:rPr>
              <a:t> </a:t>
            </a:r>
            <a:r>
              <a:rPr lang="en-US" sz="2000" b="0" dirty="0" err="1">
                <a:latin typeface="Times" pitchFamily="18" charset="0"/>
              </a:rPr>
              <a:t>mồi</a:t>
            </a:r>
            <a:r>
              <a:rPr lang="en-US" sz="2000" b="0" dirty="0">
                <a:latin typeface="Times" pitchFamily="18" charset="0"/>
              </a:rPr>
              <a:t> </a:t>
            </a:r>
            <a:r>
              <a:rPr lang="en-US" sz="2000" b="0" dirty="0" err="1">
                <a:latin typeface="Times" pitchFamily="18" charset="0"/>
              </a:rPr>
              <a:t>lửa</a:t>
            </a:r>
            <a:endParaRPr lang="en-US" sz="2000" b="0" dirty="0">
              <a:latin typeface="Times" pitchFamily="18" charset="0"/>
            </a:endParaRPr>
          </a:p>
          <a:p>
            <a:pPr algn="l"/>
            <a:r>
              <a:rPr lang="en-US" sz="2000" dirty="0">
                <a:latin typeface="Times" pitchFamily="18" charset="0"/>
              </a:rPr>
              <a:t>d) </a:t>
            </a:r>
            <a:r>
              <a:rPr lang="en-US" sz="2000" dirty="0" err="1">
                <a:latin typeface="Times" pitchFamily="18" charset="0"/>
              </a:rPr>
              <a:t>Vệ</a:t>
            </a:r>
            <a:r>
              <a:rPr lang="en-US" sz="2000" dirty="0">
                <a:latin typeface="Times" pitchFamily="18" charset="0"/>
              </a:rPr>
              <a:t> </a:t>
            </a:r>
            <a:r>
              <a:rPr lang="en-US" sz="2000" dirty="0" err="1">
                <a:latin typeface="Times" pitchFamily="18" charset="0"/>
              </a:rPr>
              <a:t>sinh</a:t>
            </a:r>
            <a:r>
              <a:rPr lang="en-US" sz="2000" dirty="0">
                <a:latin typeface="Times" pitchFamily="18" charset="0"/>
              </a:rPr>
              <a:t> </a:t>
            </a:r>
            <a:r>
              <a:rPr lang="en-US" sz="2000" dirty="0" err="1">
                <a:latin typeface="Times" pitchFamily="18" charset="0"/>
              </a:rPr>
              <a:t>cá</a:t>
            </a:r>
            <a:r>
              <a:rPr lang="en-US" sz="2000" dirty="0">
                <a:latin typeface="Times" pitchFamily="18" charset="0"/>
              </a:rPr>
              <a:t> </a:t>
            </a:r>
            <a:r>
              <a:rPr lang="en-US" sz="2000" dirty="0" err="1" smtClean="0">
                <a:latin typeface="Times" pitchFamily="18" charset="0"/>
              </a:rPr>
              <a:t>nhân</a:t>
            </a:r>
            <a:endParaRPr lang="en-US" sz="2000" dirty="0">
              <a:latin typeface="Times" pitchFamily="18" charset="0"/>
            </a:endParaRPr>
          </a:p>
          <a:p>
            <a:pPr algn="l"/>
            <a:r>
              <a:rPr lang="en-US" sz="2000" b="0" dirty="0" smtClean="0">
                <a:latin typeface="Times" pitchFamily="18" charset="0"/>
              </a:rPr>
              <a:t>    </a:t>
            </a:r>
            <a:r>
              <a:rPr lang="en-US" sz="2000" b="0" dirty="0" err="1" smtClean="0">
                <a:latin typeface="Times" pitchFamily="18" charset="0"/>
              </a:rPr>
              <a:t>Sử</a:t>
            </a:r>
            <a:r>
              <a:rPr lang="en-US" sz="2000" b="0" dirty="0" smtClean="0">
                <a:latin typeface="Times" pitchFamily="18" charset="0"/>
              </a:rPr>
              <a:t> </a:t>
            </a:r>
            <a:r>
              <a:rPr lang="en-US" sz="2000" b="0" dirty="0" err="1">
                <a:latin typeface="Times" pitchFamily="18" charset="0"/>
              </a:rPr>
              <a:t>dụng</a:t>
            </a:r>
            <a:r>
              <a:rPr lang="en-US" sz="2000" b="0" dirty="0">
                <a:latin typeface="Times" pitchFamily="18" charset="0"/>
              </a:rPr>
              <a:t> </a:t>
            </a:r>
            <a:r>
              <a:rPr lang="en-US" sz="2000" b="0" dirty="0" err="1">
                <a:latin typeface="Times" pitchFamily="18" charset="0"/>
              </a:rPr>
              <a:t>quần</a:t>
            </a:r>
            <a:r>
              <a:rPr lang="en-US" sz="2000" b="0" dirty="0">
                <a:latin typeface="Times" pitchFamily="18" charset="0"/>
              </a:rPr>
              <a:t> </a:t>
            </a:r>
            <a:r>
              <a:rPr lang="en-US" sz="2000" b="0" dirty="0" err="1">
                <a:latin typeface="Times" pitchFamily="18" charset="0"/>
              </a:rPr>
              <a:t>áo</a:t>
            </a:r>
            <a:r>
              <a:rPr lang="en-US" sz="2000" b="0" dirty="0">
                <a:latin typeface="Times" pitchFamily="18" charset="0"/>
              </a:rPr>
              <a:t> </a:t>
            </a:r>
            <a:r>
              <a:rPr lang="en-US" sz="2000" b="0" dirty="0" err="1">
                <a:latin typeface="Times" pitchFamily="18" charset="0"/>
              </a:rPr>
              <a:t>bảo</a:t>
            </a:r>
            <a:r>
              <a:rPr lang="en-US" sz="2000" b="0" dirty="0">
                <a:latin typeface="Times" pitchFamily="18" charset="0"/>
              </a:rPr>
              <a:t> </a:t>
            </a:r>
            <a:r>
              <a:rPr lang="en-US" sz="2000" b="0" dirty="0" err="1">
                <a:latin typeface="Times" pitchFamily="18" charset="0"/>
              </a:rPr>
              <a:t>hộ</a:t>
            </a:r>
            <a:r>
              <a:rPr lang="en-US" sz="2000" b="0" dirty="0">
                <a:latin typeface="Times" pitchFamily="18" charset="0"/>
              </a:rPr>
              <a:t> </a:t>
            </a:r>
            <a:r>
              <a:rPr lang="en-US" sz="2000" b="0" dirty="0" err="1">
                <a:latin typeface="Times" pitchFamily="18" charset="0"/>
              </a:rPr>
              <a:t>lao</a:t>
            </a:r>
            <a:r>
              <a:rPr lang="en-US" sz="2000" b="0" dirty="0">
                <a:latin typeface="Times" pitchFamily="18" charset="0"/>
              </a:rPr>
              <a:t> </a:t>
            </a:r>
            <a:r>
              <a:rPr lang="en-US" sz="2000" b="0" dirty="0" err="1">
                <a:latin typeface="Times" pitchFamily="18" charset="0"/>
              </a:rPr>
              <a:t>động</a:t>
            </a:r>
            <a:r>
              <a:rPr lang="en-US" sz="2000" b="0" dirty="0">
                <a:latin typeface="Times" pitchFamily="18" charset="0"/>
              </a:rPr>
              <a:t>, </a:t>
            </a:r>
            <a:r>
              <a:rPr lang="en-US" sz="2000" b="0" dirty="0" err="1">
                <a:latin typeface="Times" pitchFamily="18" charset="0"/>
              </a:rPr>
              <a:t>mặt</a:t>
            </a:r>
            <a:r>
              <a:rPr lang="en-US" sz="2000" b="0" dirty="0">
                <a:latin typeface="Times" pitchFamily="18" charset="0"/>
              </a:rPr>
              <a:t> </a:t>
            </a:r>
            <a:r>
              <a:rPr lang="en-US" sz="2000" b="0" dirty="0" err="1">
                <a:latin typeface="Times" pitchFamily="18" charset="0"/>
              </a:rPr>
              <a:t>nạ</a:t>
            </a:r>
            <a:r>
              <a:rPr lang="en-US" sz="2000" b="0" dirty="0">
                <a:latin typeface="Times" pitchFamily="18" charset="0"/>
              </a:rPr>
              <a:t>, </a:t>
            </a:r>
            <a:r>
              <a:rPr lang="en-US" sz="2000" b="0" dirty="0" err="1">
                <a:latin typeface="Times" pitchFamily="18" charset="0"/>
              </a:rPr>
              <a:t>khẩu</a:t>
            </a:r>
            <a:r>
              <a:rPr lang="en-US" sz="2000" b="0" dirty="0">
                <a:latin typeface="Times" pitchFamily="18" charset="0"/>
              </a:rPr>
              <a:t> </a:t>
            </a:r>
            <a:r>
              <a:rPr lang="en-US" sz="2000" b="0" dirty="0" err="1">
                <a:latin typeface="Times" pitchFamily="18" charset="0"/>
              </a:rPr>
              <a:t>trang</a:t>
            </a:r>
            <a:r>
              <a:rPr lang="en-US" sz="2000" b="0" dirty="0">
                <a:latin typeface="Times" pitchFamily="18" charset="0"/>
              </a:rPr>
              <a:t> </a:t>
            </a:r>
            <a:r>
              <a:rPr lang="en-US" sz="2000" b="0" dirty="0" err="1">
                <a:latin typeface="Times" pitchFamily="18" charset="0"/>
              </a:rPr>
              <a:t>theo</a:t>
            </a:r>
            <a:r>
              <a:rPr lang="en-US" sz="2000" b="0" dirty="0">
                <a:latin typeface="Times" pitchFamily="18" charset="0"/>
              </a:rPr>
              <a:t> </a:t>
            </a:r>
            <a:r>
              <a:rPr lang="en-US" sz="2000" b="0" dirty="0" err="1">
                <a:latin typeface="Times" pitchFamily="18" charset="0"/>
              </a:rPr>
              <a:t>yêu</a:t>
            </a:r>
            <a:r>
              <a:rPr lang="en-US" sz="2000" b="0" dirty="0">
                <a:latin typeface="Times" pitchFamily="18" charset="0"/>
              </a:rPr>
              <a:t> </a:t>
            </a:r>
            <a:r>
              <a:rPr lang="en-US" sz="2000" b="0" dirty="0" err="1">
                <a:latin typeface="Times" pitchFamily="18" charset="0"/>
              </a:rPr>
              <a:t>cầu</a:t>
            </a:r>
            <a:r>
              <a:rPr lang="en-US" sz="2000" b="0" dirty="0">
                <a:latin typeface="Times" pitchFamily="18" charset="0"/>
              </a:rPr>
              <a:t> </a:t>
            </a:r>
            <a:r>
              <a:rPr lang="en-US" sz="2000" b="0" dirty="0" err="1">
                <a:latin typeface="Times" pitchFamily="18" charset="0"/>
              </a:rPr>
              <a:t>vệ</a:t>
            </a:r>
            <a:r>
              <a:rPr lang="en-US" sz="2000" b="0" dirty="0">
                <a:latin typeface="Times" pitchFamily="18" charset="0"/>
              </a:rPr>
              <a:t> </a:t>
            </a:r>
            <a:r>
              <a:rPr lang="en-US" sz="2000" b="0" dirty="0" err="1">
                <a:latin typeface="Times" pitchFamily="18" charset="0"/>
              </a:rPr>
              <a:t>sinh</a:t>
            </a:r>
            <a:r>
              <a:rPr lang="en-US" sz="2000" b="0" dirty="0">
                <a:latin typeface="Times" pitchFamily="18" charset="0"/>
              </a:rPr>
              <a:t>, </a:t>
            </a:r>
            <a:r>
              <a:rPr lang="en-US" sz="2000" b="0" dirty="0" err="1">
                <a:latin typeface="Times" pitchFamily="18" charset="0"/>
              </a:rPr>
              <a:t>cẩn</a:t>
            </a:r>
            <a:r>
              <a:rPr lang="en-US" sz="2000" b="0" dirty="0">
                <a:latin typeface="Times" pitchFamily="18" charset="0"/>
              </a:rPr>
              <a:t> </a:t>
            </a:r>
            <a:r>
              <a:rPr lang="en-US" sz="2000" b="0" dirty="0" err="1">
                <a:latin typeface="Times" pitchFamily="18" charset="0"/>
              </a:rPr>
              <a:t>thận</a:t>
            </a:r>
            <a:r>
              <a:rPr lang="en-US" sz="2000" b="0" dirty="0">
                <a:latin typeface="Times" pitchFamily="18" charset="0"/>
              </a:rPr>
              <a:t> </a:t>
            </a:r>
            <a:r>
              <a:rPr lang="en-US" sz="2000" b="0" dirty="0" err="1">
                <a:latin typeface="Times" pitchFamily="18" charset="0"/>
              </a:rPr>
              <a:t>hơn</a:t>
            </a:r>
            <a:r>
              <a:rPr lang="en-US" sz="2000" b="0" dirty="0">
                <a:latin typeface="Times" pitchFamily="18" charset="0"/>
              </a:rPr>
              <a:t> </a:t>
            </a:r>
            <a:r>
              <a:rPr lang="en-US" sz="2000" b="0" dirty="0" err="1">
                <a:latin typeface="Times" pitchFamily="18" charset="0"/>
              </a:rPr>
              <a:t>khi</a:t>
            </a:r>
            <a:r>
              <a:rPr lang="en-US" sz="2000" b="0" dirty="0">
                <a:latin typeface="Times" pitchFamily="18" charset="0"/>
              </a:rPr>
              <a:t> </a:t>
            </a:r>
            <a:r>
              <a:rPr lang="en-US" sz="2000" b="0" dirty="0" err="1">
                <a:latin typeface="Times" pitchFamily="18" charset="0"/>
              </a:rPr>
              <a:t>có</a:t>
            </a:r>
            <a:r>
              <a:rPr lang="en-US" sz="2000" b="0" dirty="0">
                <a:latin typeface="Times" pitchFamily="18" charset="0"/>
              </a:rPr>
              <a:t> </a:t>
            </a:r>
            <a:r>
              <a:rPr lang="en-US" sz="2000" b="0" dirty="0" err="1">
                <a:latin typeface="Times" pitchFamily="18" charset="0"/>
              </a:rPr>
              <a:t>bụi</a:t>
            </a:r>
            <a:r>
              <a:rPr lang="en-US" sz="2000" b="0" dirty="0">
                <a:latin typeface="Times" pitchFamily="18" charset="0"/>
              </a:rPr>
              <a:t> </a:t>
            </a:r>
            <a:r>
              <a:rPr lang="en-US" sz="2000" b="0" dirty="0" err="1">
                <a:latin typeface="Times" pitchFamily="18" charset="0"/>
              </a:rPr>
              <a:t>đọc</a:t>
            </a:r>
            <a:r>
              <a:rPr lang="en-US" sz="2000" b="0" dirty="0">
                <a:latin typeface="Times" pitchFamily="18" charset="0"/>
              </a:rPr>
              <a:t>, </a:t>
            </a:r>
            <a:r>
              <a:rPr lang="en-US" sz="2000" b="0" dirty="0" err="1">
                <a:latin typeface="Times" pitchFamily="18" charset="0"/>
              </a:rPr>
              <a:t>bụi</a:t>
            </a:r>
            <a:r>
              <a:rPr lang="en-US" sz="2000" b="0" dirty="0">
                <a:latin typeface="Times" pitchFamily="18" charset="0"/>
              </a:rPr>
              <a:t> </a:t>
            </a:r>
            <a:r>
              <a:rPr lang="en-US" sz="2000" b="0" dirty="0" err="1">
                <a:latin typeface="Times" pitchFamily="18" charset="0"/>
              </a:rPr>
              <a:t>phóng</a:t>
            </a:r>
            <a:r>
              <a:rPr lang="en-US" sz="2000" b="0" dirty="0">
                <a:latin typeface="Times" pitchFamily="18" charset="0"/>
              </a:rPr>
              <a:t> </a:t>
            </a:r>
            <a:r>
              <a:rPr lang="en-US" sz="2000" b="0" dirty="0" err="1">
                <a:latin typeface="Times" pitchFamily="18" charset="0"/>
              </a:rPr>
              <a:t>xạ</a:t>
            </a:r>
            <a:endParaRPr lang="en-US" sz="2000" b="0" dirty="0">
              <a:latin typeface="Times" pitchFamily="18" charset="0"/>
            </a:endParaRPr>
          </a:p>
          <a:p>
            <a:pPr algn="l"/>
            <a:r>
              <a:rPr lang="en-US" sz="2000" b="0" dirty="0" err="1">
                <a:latin typeface="Times" pitchFamily="18" charset="0"/>
              </a:rPr>
              <a:t>Chú</a:t>
            </a:r>
            <a:r>
              <a:rPr lang="en-US" sz="2000" b="0" dirty="0">
                <a:latin typeface="Times" pitchFamily="18" charset="0"/>
              </a:rPr>
              <a:t> ý </a:t>
            </a:r>
            <a:r>
              <a:rPr lang="en-US" sz="2000" b="0" dirty="0" err="1">
                <a:latin typeface="Times" pitchFamily="18" charset="0"/>
              </a:rPr>
              <a:t>khâu</a:t>
            </a:r>
            <a:r>
              <a:rPr lang="en-US" sz="2000" b="0" dirty="0">
                <a:latin typeface="Times" pitchFamily="18" charset="0"/>
              </a:rPr>
              <a:t> </a:t>
            </a:r>
            <a:r>
              <a:rPr lang="en-US" sz="2000" b="0" dirty="0" err="1">
                <a:latin typeface="Times" pitchFamily="18" charset="0"/>
              </a:rPr>
              <a:t>vệ</a:t>
            </a:r>
            <a:r>
              <a:rPr lang="en-US" sz="2000" b="0" dirty="0">
                <a:latin typeface="Times" pitchFamily="18" charset="0"/>
              </a:rPr>
              <a:t> </a:t>
            </a:r>
            <a:r>
              <a:rPr lang="en-US" sz="2000" b="0" dirty="0" err="1">
                <a:latin typeface="Times" pitchFamily="18" charset="0"/>
              </a:rPr>
              <a:t>sinh</a:t>
            </a:r>
            <a:r>
              <a:rPr lang="en-US" sz="2000" b="0" dirty="0">
                <a:latin typeface="Times" pitchFamily="18" charset="0"/>
              </a:rPr>
              <a:t> </a:t>
            </a:r>
            <a:r>
              <a:rPr lang="en-US" sz="2000" b="0" dirty="0" err="1">
                <a:latin typeface="Times" pitchFamily="18" charset="0"/>
              </a:rPr>
              <a:t>trong</a:t>
            </a:r>
            <a:r>
              <a:rPr lang="en-US" sz="2000" b="0" dirty="0">
                <a:latin typeface="Times" pitchFamily="18" charset="0"/>
              </a:rPr>
              <a:t> </a:t>
            </a:r>
            <a:r>
              <a:rPr lang="en-US" sz="2000" b="0" dirty="0" err="1">
                <a:latin typeface="Times" pitchFamily="18" charset="0"/>
              </a:rPr>
              <a:t>ăn</a:t>
            </a:r>
            <a:r>
              <a:rPr lang="en-US" sz="2000" b="0" dirty="0">
                <a:latin typeface="Times" pitchFamily="18" charset="0"/>
              </a:rPr>
              <a:t> </a:t>
            </a:r>
            <a:r>
              <a:rPr lang="en-US" sz="2000" b="0" dirty="0" err="1">
                <a:latin typeface="Times" pitchFamily="18" charset="0"/>
              </a:rPr>
              <a:t>uống</a:t>
            </a:r>
            <a:r>
              <a:rPr lang="en-US" sz="2000" b="0" dirty="0">
                <a:latin typeface="Times" pitchFamily="18" charset="0"/>
              </a:rPr>
              <a:t>, </a:t>
            </a:r>
            <a:r>
              <a:rPr lang="en-US" sz="2000" b="0" dirty="0" err="1">
                <a:latin typeface="Times" pitchFamily="18" charset="0"/>
              </a:rPr>
              <a:t>hút</a:t>
            </a:r>
            <a:r>
              <a:rPr lang="en-US" sz="2000" b="0" dirty="0">
                <a:latin typeface="Times" pitchFamily="18" charset="0"/>
              </a:rPr>
              <a:t> </a:t>
            </a:r>
            <a:r>
              <a:rPr lang="en-US" sz="2000" b="0" dirty="0" err="1">
                <a:latin typeface="Times" pitchFamily="18" charset="0"/>
              </a:rPr>
              <a:t>thuốc</a:t>
            </a:r>
            <a:r>
              <a:rPr lang="en-US" sz="2000" b="0" dirty="0">
                <a:latin typeface="Times" pitchFamily="18" charset="0"/>
              </a:rPr>
              <a:t>, </a:t>
            </a:r>
            <a:r>
              <a:rPr lang="en-US" sz="2000" b="0" dirty="0" err="1">
                <a:latin typeface="Times" pitchFamily="18" charset="0"/>
              </a:rPr>
              <a:t>tránh</a:t>
            </a:r>
            <a:r>
              <a:rPr lang="en-US" sz="2000" b="0" dirty="0">
                <a:latin typeface="Times" pitchFamily="18" charset="0"/>
              </a:rPr>
              <a:t> </a:t>
            </a:r>
            <a:r>
              <a:rPr lang="en-US" sz="2000" b="0" dirty="0" err="1">
                <a:latin typeface="Times" pitchFamily="18" charset="0"/>
              </a:rPr>
              <a:t>nói</a:t>
            </a:r>
            <a:r>
              <a:rPr lang="en-US" sz="2000" b="0" dirty="0">
                <a:latin typeface="Times" pitchFamily="18" charset="0"/>
              </a:rPr>
              <a:t> </a:t>
            </a:r>
            <a:r>
              <a:rPr lang="en-US" sz="2000" b="0" dirty="0" err="1">
                <a:latin typeface="Times" pitchFamily="18" charset="0"/>
              </a:rPr>
              <a:t>chuyện</a:t>
            </a:r>
            <a:r>
              <a:rPr lang="en-US" sz="2000" b="0" dirty="0">
                <a:latin typeface="Times" pitchFamily="18" charset="0"/>
              </a:rPr>
              <a:t> </a:t>
            </a:r>
            <a:r>
              <a:rPr lang="en-US" sz="2000" b="0" dirty="0" err="1">
                <a:latin typeface="Times" pitchFamily="18" charset="0"/>
              </a:rPr>
              <a:t>nơi</a:t>
            </a:r>
            <a:r>
              <a:rPr lang="en-US" sz="2000" b="0" dirty="0">
                <a:latin typeface="Times" pitchFamily="18" charset="0"/>
              </a:rPr>
              <a:t> </a:t>
            </a:r>
            <a:r>
              <a:rPr lang="en-US" sz="2000" b="0" dirty="0" err="1">
                <a:latin typeface="Times" pitchFamily="18" charset="0"/>
              </a:rPr>
              <a:t>làm</a:t>
            </a:r>
            <a:r>
              <a:rPr lang="en-US" sz="2000" b="0" dirty="0">
                <a:latin typeface="Times" pitchFamily="18" charset="0"/>
              </a:rPr>
              <a:t> </a:t>
            </a:r>
            <a:r>
              <a:rPr lang="en-US" sz="2000" b="0" dirty="0" err="1">
                <a:latin typeface="Times" pitchFamily="18" charset="0"/>
              </a:rPr>
              <a:t>việc</a:t>
            </a:r>
            <a:r>
              <a:rPr lang="en-US" sz="2000" b="0" dirty="0">
                <a:latin typeface="Times" pitchFamily="18" charset="0"/>
              </a:rPr>
              <a:t>. </a:t>
            </a:r>
            <a:r>
              <a:rPr lang="en-US" sz="2000" b="0" dirty="0" err="1">
                <a:latin typeface="Times" pitchFamily="18" charset="0"/>
              </a:rPr>
              <a:t>Cuối</a:t>
            </a:r>
            <a:r>
              <a:rPr lang="en-US" sz="2000" b="0" dirty="0">
                <a:latin typeface="Times" pitchFamily="18" charset="0"/>
              </a:rPr>
              <a:t> </a:t>
            </a:r>
            <a:r>
              <a:rPr lang="en-US" sz="2000" b="0" dirty="0" err="1">
                <a:latin typeface="Times" pitchFamily="18" charset="0"/>
              </a:rPr>
              <a:t>cùng</a:t>
            </a:r>
            <a:r>
              <a:rPr lang="en-US" sz="2000" b="0" dirty="0">
                <a:latin typeface="Times" pitchFamily="18" charset="0"/>
              </a:rPr>
              <a:t> </a:t>
            </a:r>
            <a:r>
              <a:rPr lang="en-US" sz="2000" b="0" dirty="0" err="1">
                <a:latin typeface="Times" pitchFamily="18" charset="0"/>
              </a:rPr>
              <a:t>là</a:t>
            </a:r>
            <a:r>
              <a:rPr lang="en-US" sz="2000" b="0" dirty="0">
                <a:latin typeface="Times" pitchFamily="18" charset="0"/>
              </a:rPr>
              <a:t> </a:t>
            </a:r>
            <a:r>
              <a:rPr lang="en-US" sz="2000" b="0" dirty="0" err="1">
                <a:latin typeface="Times" pitchFamily="18" charset="0"/>
              </a:rPr>
              <a:t>khâu</a:t>
            </a:r>
            <a:r>
              <a:rPr lang="en-US" sz="2000" b="0" dirty="0">
                <a:latin typeface="Times" pitchFamily="18" charset="0"/>
              </a:rPr>
              <a:t> </a:t>
            </a:r>
            <a:r>
              <a:rPr lang="en-US" sz="2000" b="0" dirty="0" err="1">
                <a:latin typeface="Times" pitchFamily="18" charset="0"/>
              </a:rPr>
              <a:t>khmá</a:t>
            </a:r>
            <a:r>
              <a:rPr lang="en-US" sz="2000" b="0" dirty="0">
                <a:latin typeface="Times" pitchFamily="18" charset="0"/>
              </a:rPr>
              <a:t> </a:t>
            </a:r>
            <a:r>
              <a:rPr lang="en-US" sz="2000" b="0" dirty="0" err="1">
                <a:latin typeface="Times" pitchFamily="18" charset="0"/>
              </a:rPr>
              <a:t>tuyển</a:t>
            </a:r>
            <a:r>
              <a:rPr lang="en-US" sz="2000" b="0" dirty="0">
                <a:latin typeface="Times" pitchFamily="18" charset="0"/>
              </a:rPr>
              <a:t> </a:t>
            </a:r>
            <a:r>
              <a:rPr lang="en-US" sz="2000" b="0" dirty="0" err="1">
                <a:latin typeface="Times" pitchFamily="18" charset="0"/>
              </a:rPr>
              <a:t>định</a:t>
            </a:r>
            <a:r>
              <a:rPr lang="en-US" sz="2000" b="0" dirty="0">
                <a:latin typeface="Times" pitchFamily="18" charset="0"/>
              </a:rPr>
              <a:t> </a:t>
            </a:r>
            <a:r>
              <a:rPr lang="en-US" sz="2000" b="0" dirty="0" err="1">
                <a:latin typeface="Times" pitchFamily="18" charset="0"/>
              </a:rPr>
              <a:t>kỳ</a:t>
            </a:r>
            <a:r>
              <a:rPr lang="en-US" sz="2000" b="0" dirty="0">
                <a:latin typeface="Times" pitchFamily="18" charset="0"/>
              </a:rPr>
              <a:t>  </a:t>
            </a:r>
            <a:r>
              <a:rPr lang="en-US" sz="2000" b="0" dirty="0" err="1">
                <a:latin typeface="Times" pitchFamily="18" charset="0"/>
              </a:rPr>
              <a:t>cho</a:t>
            </a:r>
            <a:r>
              <a:rPr lang="en-US" sz="2000" b="0" dirty="0">
                <a:latin typeface="Times" pitchFamily="18" charset="0"/>
              </a:rPr>
              <a:t> can </a:t>
            </a:r>
            <a:r>
              <a:rPr lang="en-US" sz="2000" b="0" dirty="0" err="1">
                <a:latin typeface="Times" pitchFamily="18" charset="0"/>
              </a:rPr>
              <a:t>bộ</a:t>
            </a:r>
            <a:r>
              <a:rPr lang="en-US" sz="2000" b="0" dirty="0">
                <a:latin typeface="Times" pitchFamily="18" charset="0"/>
              </a:rPr>
              <a:t> </a:t>
            </a:r>
            <a:r>
              <a:rPr lang="en-US" sz="2000" b="0" dirty="0" err="1">
                <a:latin typeface="Times" pitchFamily="18" charset="0"/>
              </a:rPr>
              <a:t>công</a:t>
            </a:r>
            <a:r>
              <a:rPr lang="en-US" sz="2000" b="0" dirty="0">
                <a:latin typeface="Times" pitchFamily="18" charset="0"/>
              </a:rPr>
              <a:t> </a:t>
            </a:r>
            <a:r>
              <a:rPr lang="en-US" sz="2000" b="0" dirty="0" err="1">
                <a:latin typeface="Times" pitchFamily="18" charset="0"/>
              </a:rPr>
              <a:t>nhân</a:t>
            </a:r>
            <a:r>
              <a:rPr lang="en-US" sz="2000" b="0" dirty="0">
                <a:latin typeface="Times" pitchFamily="18" charset="0"/>
              </a:rPr>
              <a:t> </a:t>
            </a:r>
            <a:r>
              <a:rPr lang="en-US" sz="2000" b="0" dirty="0" err="1">
                <a:latin typeface="Times" pitchFamily="18" charset="0"/>
              </a:rPr>
              <a:t>viên</a:t>
            </a:r>
            <a:r>
              <a:rPr lang="en-US" sz="2000" b="0" dirty="0">
                <a:latin typeface="Times" pitchFamily="18" charset="0"/>
              </a:rPr>
              <a:t> </a:t>
            </a:r>
            <a:r>
              <a:rPr lang="en-US" sz="2000" b="0" dirty="0" err="1">
                <a:latin typeface="Times" pitchFamily="18" charset="0"/>
              </a:rPr>
              <a:t>làm</a:t>
            </a:r>
            <a:r>
              <a:rPr lang="en-US" sz="2000" b="0" dirty="0">
                <a:latin typeface="Times" pitchFamily="18" charset="0"/>
              </a:rPr>
              <a:t> </a:t>
            </a:r>
            <a:r>
              <a:rPr lang="en-US" sz="2000" b="0" dirty="0" err="1">
                <a:latin typeface="Times" pitchFamily="18" charset="0"/>
              </a:rPr>
              <a:t>việc</a:t>
            </a:r>
            <a:r>
              <a:rPr lang="en-US" sz="2000" b="0" dirty="0">
                <a:latin typeface="Times" pitchFamily="18" charset="0"/>
              </a:rPr>
              <a:t> </a:t>
            </a:r>
            <a:r>
              <a:rPr lang="en-US" sz="2000" b="0" dirty="0" err="1">
                <a:latin typeface="Times" pitchFamily="18" charset="0"/>
              </a:rPr>
              <a:t>trong</a:t>
            </a:r>
            <a:r>
              <a:rPr lang="en-US" sz="2000" b="0" dirty="0">
                <a:latin typeface="Times" pitchFamily="18" charset="0"/>
              </a:rPr>
              <a:t> </a:t>
            </a:r>
            <a:r>
              <a:rPr lang="en-US" sz="2000" b="0" dirty="0" err="1">
                <a:latin typeface="Times" pitchFamily="18" charset="0"/>
              </a:rPr>
              <a:t>môi</a:t>
            </a:r>
            <a:r>
              <a:rPr lang="en-US" sz="2000" b="0" dirty="0">
                <a:latin typeface="Times" pitchFamily="18" charset="0"/>
              </a:rPr>
              <a:t> </a:t>
            </a:r>
            <a:r>
              <a:rPr lang="en-US" sz="2000" b="0" dirty="0" err="1">
                <a:latin typeface="Times" pitchFamily="18" charset="0"/>
              </a:rPr>
              <a:t>trường</a:t>
            </a:r>
            <a:r>
              <a:rPr lang="en-US" sz="2000" b="0" dirty="0">
                <a:latin typeface="Times" pitchFamily="18" charset="0"/>
              </a:rPr>
              <a:t> </a:t>
            </a:r>
            <a:r>
              <a:rPr lang="en-US" sz="2000" b="0" dirty="0" err="1">
                <a:latin typeface="Times" pitchFamily="18" charset="0"/>
              </a:rPr>
              <a:t>nhiều</a:t>
            </a:r>
            <a:r>
              <a:rPr lang="en-US" sz="2000" b="0" dirty="0">
                <a:latin typeface="Times" pitchFamily="18" charset="0"/>
              </a:rPr>
              <a:t> </a:t>
            </a:r>
            <a:r>
              <a:rPr lang="en-US" sz="2000" b="0" dirty="0" err="1">
                <a:latin typeface="Times" pitchFamily="18" charset="0"/>
              </a:rPr>
              <a:t>bụi</a:t>
            </a:r>
            <a:r>
              <a:rPr lang="en-US" sz="2000" b="0" dirty="0">
                <a:latin typeface="Times" pitchFamily="18" charset="0"/>
              </a:rPr>
              <a:t>, </a:t>
            </a:r>
            <a:r>
              <a:rPr lang="en-US" sz="2000" b="0" dirty="0" err="1">
                <a:latin typeface="Times" pitchFamily="18" charset="0"/>
              </a:rPr>
              <a:t>phát</a:t>
            </a:r>
            <a:r>
              <a:rPr lang="en-US" sz="2000" b="0" dirty="0">
                <a:latin typeface="Times" pitchFamily="18" charset="0"/>
              </a:rPr>
              <a:t> </a:t>
            </a:r>
            <a:r>
              <a:rPr lang="en-US" sz="2000" b="0" dirty="0" err="1">
                <a:latin typeface="Times" pitchFamily="18" charset="0"/>
              </a:rPr>
              <a:t>hiện</a:t>
            </a:r>
            <a:r>
              <a:rPr lang="en-US" sz="2000" b="0" dirty="0">
                <a:latin typeface="Times" pitchFamily="18" charset="0"/>
              </a:rPr>
              <a:t> </a:t>
            </a:r>
            <a:r>
              <a:rPr lang="en-US" sz="2000" b="0" dirty="0" err="1">
                <a:latin typeface="Times" pitchFamily="18" charset="0"/>
              </a:rPr>
              <a:t>sớm</a:t>
            </a:r>
            <a:r>
              <a:rPr lang="en-US" sz="2000" b="0" dirty="0">
                <a:latin typeface="Times" pitchFamily="18" charset="0"/>
              </a:rPr>
              <a:t> </a:t>
            </a:r>
            <a:r>
              <a:rPr lang="en-US" sz="2000" b="0" dirty="0" err="1">
                <a:latin typeface="Times" pitchFamily="18" charset="0"/>
              </a:rPr>
              <a:t>các</a:t>
            </a:r>
            <a:r>
              <a:rPr lang="en-US" sz="2000" b="0" dirty="0">
                <a:latin typeface="Times" pitchFamily="18" charset="0"/>
              </a:rPr>
              <a:t> </a:t>
            </a:r>
            <a:r>
              <a:rPr lang="en-US" sz="2000" b="0" dirty="0" err="1">
                <a:latin typeface="Times" pitchFamily="18" charset="0"/>
              </a:rPr>
              <a:t>bệnh</a:t>
            </a:r>
            <a:r>
              <a:rPr lang="en-US" sz="2000" b="0" dirty="0">
                <a:latin typeface="Times" pitchFamily="18" charset="0"/>
              </a:rPr>
              <a:t> do </a:t>
            </a:r>
            <a:r>
              <a:rPr lang="en-US" sz="2000" b="0" dirty="0" err="1">
                <a:latin typeface="Times" pitchFamily="18" charset="0"/>
              </a:rPr>
              <a:t>bụi</a:t>
            </a:r>
            <a:r>
              <a:rPr lang="en-US" sz="2000" b="0" dirty="0">
                <a:latin typeface="Times" pitchFamily="18" charset="0"/>
              </a:rPr>
              <a:t> </a:t>
            </a:r>
            <a:r>
              <a:rPr lang="en-US" sz="2000" b="0" dirty="0" err="1">
                <a:latin typeface="Times" pitchFamily="18" charset="0"/>
              </a:rPr>
              <a:t>gây</a:t>
            </a:r>
            <a:r>
              <a:rPr lang="en-US" sz="2000" b="0" dirty="0">
                <a:latin typeface="Times" pitchFamily="18" charset="0"/>
              </a:rPr>
              <a:t> </a:t>
            </a:r>
            <a:r>
              <a:rPr lang="en-US" sz="2000" b="0" dirty="0" err="1">
                <a:latin typeface="Times" pitchFamily="18" charset="0"/>
              </a:rPr>
              <a:t>ra</a:t>
            </a:r>
            <a:endParaRPr lang="en-US" sz="2000" b="0" dirty="0">
              <a:latin typeface="Times" pitchFamily="18" charset="0"/>
            </a:endParaRPr>
          </a:p>
          <a:p>
            <a:pPr algn="l"/>
            <a:endParaRPr lang="en-US" b="0" dirty="0"/>
          </a:p>
        </p:txBody>
      </p:sp>
    </p:spTree>
    <p:extLst>
      <p:ext uri="{BB962C8B-B14F-4D97-AF65-F5344CB8AC3E}">
        <p14:creationId xmlns:p14="http://schemas.microsoft.com/office/powerpoint/2010/main" val="274563564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Slide Number Placeholder 5"/>
          <p:cNvSpPr>
            <a:spLocks noGrp="1"/>
          </p:cNvSpPr>
          <p:nvPr>
            <p:ph type="sldNum" sz="quarter" idx="12"/>
          </p:nvPr>
        </p:nvSpPr>
        <p:spPr/>
        <p:txBody>
          <a:bodyPr/>
          <a:lstStyle/>
          <a:p>
            <a:fld id="{A0004C86-05D0-4821-9FE9-730DE3C570EC}" type="slidenum">
              <a:rPr lang="en-US"/>
              <a:pPr/>
              <a:t>2</a:t>
            </a:fld>
            <a:endParaRPr lang="en-US"/>
          </a:p>
        </p:txBody>
      </p:sp>
      <p:sp>
        <p:nvSpPr>
          <p:cNvPr id="5122" name="Rectangle 2"/>
          <p:cNvSpPr>
            <a:spLocks noGrp="1" noChangeArrowheads="1"/>
          </p:cNvSpPr>
          <p:nvPr>
            <p:ph type="title"/>
          </p:nvPr>
        </p:nvSpPr>
        <p:spPr/>
        <p:txBody>
          <a:bodyPr/>
          <a:lstStyle/>
          <a:p>
            <a:r>
              <a:rPr lang="en-US" sz="3200" b="0" dirty="0" smtClean="0"/>
              <a:t/>
            </a:r>
            <a:br>
              <a:rPr lang="en-US" sz="3200" b="0" dirty="0" smtClean="0"/>
            </a:br>
            <a:r>
              <a:rPr lang="en-US" sz="2800" i="1" dirty="0" smtClean="0"/>
              <a:t>KỸ </a:t>
            </a:r>
            <a:r>
              <a:rPr lang="en-US" sz="2800" i="1" dirty="0"/>
              <a:t>THUẬT VỆ SINH CÔNG NGHIỆP</a:t>
            </a:r>
            <a:r>
              <a:rPr lang="en-US" dirty="0"/>
              <a:t/>
            </a:r>
            <a:br>
              <a:rPr lang="en-US" dirty="0"/>
            </a:br>
            <a:endParaRPr lang="en-US" dirty="0">
              <a:solidFill>
                <a:schemeClr val="accent1"/>
              </a:solidFill>
            </a:endParaRPr>
          </a:p>
        </p:txBody>
      </p:sp>
      <p:grpSp>
        <p:nvGrpSpPr>
          <p:cNvPr id="5124" name="Group 4"/>
          <p:cNvGrpSpPr>
            <a:grpSpLocks/>
          </p:cNvGrpSpPr>
          <p:nvPr/>
        </p:nvGrpSpPr>
        <p:grpSpPr bwMode="auto">
          <a:xfrm>
            <a:off x="607810" y="2920482"/>
            <a:ext cx="8394364" cy="473075"/>
            <a:chOff x="1213" y="1796"/>
            <a:chExt cx="3346" cy="298"/>
          </a:xfrm>
        </p:grpSpPr>
        <p:grpSp>
          <p:nvGrpSpPr>
            <p:cNvPr id="5125" name="Group 5"/>
            <p:cNvGrpSpPr>
              <a:grpSpLocks/>
            </p:cNvGrpSpPr>
            <p:nvPr/>
          </p:nvGrpSpPr>
          <p:grpSpPr bwMode="auto">
            <a:xfrm>
              <a:off x="1213" y="1804"/>
              <a:ext cx="3346" cy="288"/>
              <a:chOff x="1117" y="1455"/>
              <a:chExt cx="3346" cy="288"/>
            </a:xfrm>
          </p:grpSpPr>
          <p:sp>
            <p:nvSpPr>
              <p:cNvPr id="5126" name="AutoShape 6"/>
              <p:cNvSpPr>
                <a:spLocks noChangeArrowheads="1"/>
              </p:cNvSpPr>
              <p:nvPr/>
            </p:nvSpPr>
            <p:spPr bwMode="gray">
              <a:xfrm>
                <a:off x="1117" y="1455"/>
                <a:ext cx="3346" cy="288"/>
              </a:xfrm>
              <a:prstGeom prst="roundRect">
                <a:avLst>
                  <a:gd name="adj" fmla="val 7292"/>
                </a:avLst>
              </a:prstGeom>
              <a:gradFill rotWithShape="1">
                <a:gsLst>
                  <a:gs pos="0">
                    <a:schemeClr val="accent2">
                      <a:gamma/>
                      <a:shade val="61961"/>
                      <a:invGamma/>
                    </a:schemeClr>
                  </a:gs>
                  <a:gs pos="100000">
                    <a:schemeClr val="accent2"/>
                  </a:gs>
                </a:gsLst>
                <a:lin ang="5400000" scaled="1"/>
              </a:gradFill>
              <a:ln w="9525">
                <a:solidFill>
                  <a:srgbClr val="FFFFFF">
                    <a:alpha val="70000"/>
                  </a:srgb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7" name="AutoShape 7"/>
              <p:cNvSpPr>
                <a:spLocks noChangeArrowheads="1"/>
              </p:cNvSpPr>
              <p:nvPr/>
            </p:nvSpPr>
            <p:spPr bwMode="gray">
              <a:xfrm>
                <a:off x="1117" y="1455"/>
                <a:ext cx="3346" cy="95"/>
              </a:xfrm>
              <a:prstGeom prst="roundRect">
                <a:avLst>
                  <a:gd name="adj" fmla="val 26389"/>
                </a:avLst>
              </a:prstGeom>
              <a:solidFill>
                <a:srgbClr val="F8F8F8">
                  <a:alpha val="30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128" name="Text Box 8"/>
            <p:cNvSpPr txBox="1">
              <a:spLocks noChangeArrowheads="1"/>
            </p:cNvSpPr>
            <p:nvPr/>
          </p:nvSpPr>
          <p:spPr bwMode="white">
            <a:xfrm>
              <a:off x="1680" y="1803"/>
              <a:ext cx="2879" cy="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292929">
                        <a:alpha val="50000"/>
                      </a:srgbClr>
                    </a:outerShdw>
                  </a:effectLst>
                </a14:hiddenEffects>
              </a:ext>
            </a:extLst>
          </p:spPr>
          <p:txBody>
            <a:bodyPr wrap="square">
              <a:spAutoFit/>
            </a:bodyPr>
            <a:lstStyle>
              <a:lvl1pPr marL="457200" indent="-457200" algn="l">
                <a:defRPr>
                  <a:solidFill>
                    <a:schemeClr val="tx1"/>
                  </a:solidFill>
                  <a:latin typeface="Arial" panose="020B0604020202020204" pitchFamily="34" charset="0"/>
                </a:defRPr>
              </a:lvl1pPr>
              <a:lvl2pPr marL="914400" indent="-457200" algn="l">
                <a:defRPr>
                  <a:solidFill>
                    <a:schemeClr val="tx1"/>
                  </a:solidFill>
                  <a:latin typeface="Arial" panose="020B0604020202020204" pitchFamily="34" charset="0"/>
                </a:defRPr>
              </a:lvl2pPr>
              <a:lvl3pPr marL="1371600" indent="-457200" algn="l">
                <a:defRPr>
                  <a:solidFill>
                    <a:schemeClr val="tx1"/>
                  </a:solidFill>
                  <a:latin typeface="Arial" panose="020B0604020202020204" pitchFamily="34" charset="0"/>
                </a:defRPr>
              </a:lvl3pPr>
              <a:lvl4pPr marL="1828800" indent="-457200" algn="l">
                <a:defRPr>
                  <a:solidFill>
                    <a:schemeClr val="tx1"/>
                  </a:solidFill>
                  <a:latin typeface="Arial" panose="020B0604020202020204" pitchFamily="34" charset="0"/>
                </a:defRPr>
              </a:lvl4pPr>
              <a:lvl5pPr marL="2286000" indent="-457200" algn="l">
                <a:defRPr>
                  <a:solidFill>
                    <a:schemeClr val="tx1"/>
                  </a:solidFill>
                  <a:latin typeface="Arial" panose="020B0604020202020204" pitchFamily="34" charset="0"/>
                </a:defRPr>
              </a:lvl5pPr>
              <a:lvl6pPr marL="2743200" indent="-457200" fontAlgn="base">
                <a:spcBef>
                  <a:spcPct val="0"/>
                </a:spcBef>
                <a:spcAft>
                  <a:spcPct val="0"/>
                </a:spcAft>
                <a:defRPr>
                  <a:solidFill>
                    <a:schemeClr val="tx1"/>
                  </a:solidFill>
                  <a:latin typeface="Arial" panose="020B0604020202020204" pitchFamily="34" charset="0"/>
                </a:defRPr>
              </a:lvl6pPr>
              <a:lvl7pPr marL="3200400" indent="-457200" fontAlgn="base">
                <a:spcBef>
                  <a:spcPct val="0"/>
                </a:spcBef>
                <a:spcAft>
                  <a:spcPct val="0"/>
                </a:spcAft>
                <a:defRPr>
                  <a:solidFill>
                    <a:schemeClr val="tx1"/>
                  </a:solidFill>
                  <a:latin typeface="Arial" panose="020B0604020202020204" pitchFamily="34" charset="0"/>
                </a:defRPr>
              </a:lvl7pPr>
              <a:lvl8pPr marL="3657600" indent="-457200" fontAlgn="base">
                <a:spcBef>
                  <a:spcPct val="0"/>
                </a:spcBef>
                <a:spcAft>
                  <a:spcPct val="0"/>
                </a:spcAft>
                <a:defRPr>
                  <a:solidFill>
                    <a:schemeClr val="tx1"/>
                  </a:solidFill>
                  <a:latin typeface="Arial" panose="020B0604020202020204" pitchFamily="34" charset="0"/>
                </a:defRPr>
              </a:lvl8pPr>
              <a:lvl9pPr marL="4114800" indent="-457200" fontAlgn="base">
                <a:spcBef>
                  <a:spcPct val="0"/>
                </a:spcBef>
                <a:spcAft>
                  <a:spcPct val="0"/>
                </a:spcAft>
                <a:defRPr>
                  <a:solidFill>
                    <a:schemeClr val="tx1"/>
                  </a:solidFill>
                  <a:latin typeface="Arial" panose="020B0604020202020204" pitchFamily="34" charset="0"/>
                </a:defRPr>
              </a:lvl9pPr>
            </a:lstStyle>
            <a:p>
              <a:pPr>
                <a:spcBef>
                  <a:spcPct val="50000"/>
                </a:spcBef>
                <a:buClr>
                  <a:schemeClr val="tx1"/>
                </a:buClr>
              </a:pPr>
              <a:r>
                <a:rPr lang="pt-BR" sz="2400" dirty="0">
                  <a:latin typeface="Times New Roman" panose="02020603050405020304" pitchFamily="18" charset="0"/>
                  <a:cs typeface="Times New Roman" panose="02020603050405020304" pitchFamily="18" charset="0"/>
                </a:rPr>
                <a:t>Tiếng ồn và rung động trong sản xuất</a:t>
              </a:r>
              <a:endParaRPr lang="en-US" sz="2400" dirty="0">
                <a:solidFill>
                  <a:srgbClr val="FFFFFF"/>
                </a:solidFill>
                <a:latin typeface="Times New Roman" panose="02020603050405020304" pitchFamily="18" charset="0"/>
                <a:cs typeface="Times New Roman" panose="02020603050405020304" pitchFamily="18" charset="0"/>
              </a:endParaRPr>
            </a:p>
          </p:txBody>
        </p:sp>
        <p:grpSp>
          <p:nvGrpSpPr>
            <p:cNvPr id="5129" name="Group 9"/>
            <p:cNvGrpSpPr>
              <a:grpSpLocks/>
            </p:cNvGrpSpPr>
            <p:nvPr/>
          </p:nvGrpSpPr>
          <p:grpSpPr bwMode="auto">
            <a:xfrm>
              <a:off x="1355" y="1806"/>
              <a:ext cx="270" cy="270"/>
              <a:chOff x="4166" y="1706"/>
              <a:chExt cx="1252" cy="1252"/>
            </a:xfrm>
          </p:grpSpPr>
          <p:sp>
            <p:nvSpPr>
              <p:cNvPr id="5130" name="Oval 10"/>
              <p:cNvSpPr>
                <a:spLocks noChangeArrowheads="1"/>
              </p:cNvSpPr>
              <p:nvPr/>
            </p:nvSpPr>
            <p:spPr bwMode="gray">
              <a:xfrm>
                <a:off x="4166" y="1706"/>
                <a:ext cx="1252" cy="1252"/>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5131" name="Oval 11"/>
              <p:cNvSpPr>
                <a:spLocks noChangeArrowheads="1"/>
              </p:cNvSpPr>
              <p:nvPr/>
            </p:nvSpPr>
            <p:spPr bwMode="gray">
              <a:xfrm>
                <a:off x="4182" y="1713"/>
                <a:ext cx="1222" cy="1221"/>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5132" name="Oval 12"/>
              <p:cNvSpPr>
                <a:spLocks noChangeArrowheads="1"/>
              </p:cNvSpPr>
              <p:nvPr/>
            </p:nvSpPr>
            <p:spPr bwMode="gray">
              <a:xfrm>
                <a:off x="4195" y="1725"/>
                <a:ext cx="1162" cy="1141"/>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5133" name="Oval 13"/>
              <p:cNvSpPr>
                <a:spLocks noChangeArrowheads="1"/>
              </p:cNvSpPr>
              <p:nvPr/>
            </p:nvSpPr>
            <p:spPr bwMode="gray">
              <a:xfrm>
                <a:off x="4263" y="1757"/>
                <a:ext cx="1033" cy="926"/>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grpSp>
        <p:sp>
          <p:nvSpPr>
            <p:cNvPr id="5134" name="Text Box 14"/>
            <p:cNvSpPr txBox="1">
              <a:spLocks noChangeArrowheads="1"/>
            </p:cNvSpPr>
            <p:nvPr/>
          </p:nvSpPr>
          <p:spPr bwMode="auto">
            <a:xfrm>
              <a:off x="1364" y="1796"/>
              <a:ext cx="25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dirty="0">
                  <a:solidFill>
                    <a:srgbClr val="000000"/>
                  </a:solidFill>
                </a:rPr>
                <a:t>2</a:t>
              </a:r>
            </a:p>
          </p:txBody>
        </p:sp>
      </p:grpSp>
      <p:grpSp>
        <p:nvGrpSpPr>
          <p:cNvPr id="5146" name="Group 26"/>
          <p:cNvGrpSpPr>
            <a:grpSpLocks/>
          </p:cNvGrpSpPr>
          <p:nvPr/>
        </p:nvGrpSpPr>
        <p:grpSpPr bwMode="auto">
          <a:xfrm>
            <a:off x="596759" y="4526095"/>
            <a:ext cx="8405413" cy="461962"/>
            <a:chOff x="1235" y="2813"/>
            <a:chExt cx="3346" cy="291"/>
          </a:xfrm>
        </p:grpSpPr>
        <p:grpSp>
          <p:nvGrpSpPr>
            <p:cNvPr id="5147" name="Group 27"/>
            <p:cNvGrpSpPr>
              <a:grpSpLocks/>
            </p:cNvGrpSpPr>
            <p:nvPr/>
          </p:nvGrpSpPr>
          <p:grpSpPr bwMode="auto">
            <a:xfrm>
              <a:off x="1235" y="2814"/>
              <a:ext cx="3346" cy="288"/>
              <a:chOff x="1098" y="2465"/>
              <a:chExt cx="3346" cy="288"/>
            </a:xfrm>
          </p:grpSpPr>
          <p:sp>
            <p:nvSpPr>
              <p:cNvPr id="5148" name="AutoShape 28"/>
              <p:cNvSpPr>
                <a:spLocks noChangeArrowheads="1"/>
              </p:cNvSpPr>
              <p:nvPr/>
            </p:nvSpPr>
            <p:spPr bwMode="ltGray">
              <a:xfrm>
                <a:off x="1098" y="2465"/>
                <a:ext cx="3346" cy="288"/>
              </a:xfrm>
              <a:prstGeom prst="roundRect">
                <a:avLst>
                  <a:gd name="adj" fmla="val 7292"/>
                </a:avLst>
              </a:prstGeom>
              <a:gradFill rotWithShape="1">
                <a:gsLst>
                  <a:gs pos="0">
                    <a:schemeClr val="folHlink">
                      <a:gamma/>
                      <a:shade val="62353"/>
                      <a:invGamma/>
                    </a:schemeClr>
                  </a:gs>
                  <a:gs pos="100000">
                    <a:schemeClr val="folHlink"/>
                  </a:gs>
                </a:gsLst>
                <a:lin ang="5400000" scaled="1"/>
              </a:gradFill>
              <a:ln w="9525">
                <a:solidFill>
                  <a:srgbClr val="FFFFFF">
                    <a:alpha val="70000"/>
                  </a:srgb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49" name="AutoShape 29"/>
              <p:cNvSpPr>
                <a:spLocks noChangeArrowheads="1"/>
              </p:cNvSpPr>
              <p:nvPr/>
            </p:nvSpPr>
            <p:spPr bwMode="ltGray">
              <a:xfrm>
                <a:off x="1098" y="2465"/>
                <a:ext cx="3346" cy="95"/>
              </a:xfrm>
              <a:prstGeom prst="roundRect">
                <a:avLst>
                  <a:gd name="adj" fmla="val 26389"/>
                </a:avLst>
              </a:prstGeom>
              <a:solidFill>
                <a:srgbClr val="F8F8F8">
                  <a:alpha val="30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150" name="Text Box 30"/>
            <p:cNvSpPr txBox="1">
              <a:spLocks noChangeArrowheads="1"/>
            </p:cNvSpPr>
            <p:nvPr/>
          </p:nvSpPr>
          <p:spPr bwMode="ltGray">
            <a:xfrm>
              <a:off x="1688" y="2813"/>
              <a:ext cx="2819" cy="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292929">
                        <a:alpha val="50000"/>
                      </a:srgbClr>
                    </a:outerShdw>
                  </a:effectLst>
                </a14:hiddenEffects>
              </a:ext>
            </a:extLst>
          </p:spPr>
          <p:txBody>
            <a:bodyPr wrap="square">
              <a:spAutoFit/>
            </a:bodyPr>
            <a:lstStyle>
              <a:lvl1pPr marL="457200" indent="-457200" algn="l">
                <a:defRPr>
                  <a:solidFill>
                    <a:schemeClr val="tx1"/>
                  </a:solidFill>
                  <a:latin typeface="Arial" panose="020B0604020202020204" pitchFamily="34" charset="0"/>
                </a:defRPr>
              </a:lvl1pPr>
              <a:lvl2pPr marL="914400" indent="-457200" algn="l">
                <a:defRPr>
                  <a:solidFill>
                    <a:schemeClr val="tx1"/>
                  </a:solidFill>
                  <a:latin typeface="Arial" panose="020B0604020202020204" pitchFamily="34" charset="0"/>
                </a:defRPr>
              </a:lvl2pPr>
              <a:lvl3pPr marL="1371600" indent="-457200" algn="l">
                <a:defRPr>
                  <a:solidFill>
                    <a:schemeClr val="tx1"/>
                  </a:solidFill>
                  <a:latin typeface="Arial" panose="020B0604020202020204" pitchFamily="34" charset="0"/>
                </a:defRPr>
              </a:lvl3pPr>
              <a:lvl4pPr marL="1828800" indent="-457200" algn="l">
                <a:defRPr>
                  <a:solidFill>
                    <a:schemeClr val="tx1"/>
                  </a:solidFill>
                  <a:latin typeface="Arial" panose="020B0604020202020204" pitchFamily="34" charset="0"/>
                </a:defRPr>
              </a:lvl4pPr>
              <a:lvl5pPr marL="2286000" indent="-457200" algn="l">
                <a:defRPr>
                  <a:solidFill>
                    <a:schemeClr val="tx1"/>
                  </a:solidFill>
                  <a:latin typeface="Arial" panose="020B0604020202020204" pitchFamily="34" charset="0"/>
                </a:defRPr>
              </a:lvl5pPr>
              <a:lvl6pPr marL="2743200" indent="-457200" fontAlgn="base">
                <a:spcBef>
                  <a:spcPct val="0"/>
                </a:spcBef>
                <a:spcAft>
                  <a:spcPct val="0"/>
                </a:spcAft>
                <a:defRPr>
                  <a:solidFill>
                    <a:schemeClr val="tx1"/>
                  </a:solidFill>
                  <a:latin typeface="Arial" panose="020B0604020202020204" pitchFamily="34" charset="0"/>
                </a:defRPr>
              </a:lvl6pPr>
              <a:lvl7pPr marL="3200400" indent="-457200" fontAlgn="base">
                <a:spcBef>
                  <a:spcPct val="0"/>
                </a:spcBef>
                <a:spcAft>
                  <a:spcPct val="0"/>
                </a:spcAft>
                <a:defRPr>
                  <a:solidFill>
                    <a:schemeClr val="tx1"/>
                  </a:solidFill>
                  <a:latin typeface="Arial" panose="020B0604020202020204" pitchFamily="34" charset="0"/>
                </a:defRPr>
              </a:lvl7pPr>
              <a:lvl8pPr marL="3657600" indent="-457200" fontAlgn="base">
                <a:spcBef>
                  <a:spcPct val="0"/>
                </a:spcBef>
                <a:spcAft>
                  <a:spcPct val="0"/>
                </a:spcAft>
                <a:defRPr>
                  <a:solidFill>
                    <a:schemeClr val="tx1"/>
                  </a:solidFill>
                  <a:latin typeface="Arial" panose="020B0604020202020204" pitchFamily="34" charset="0"/>
                </a:defRPr>
              </a:lvl8pPr>
              <a:lvl9pPr marL="4114800" indent="-457200" fontAlgn="base">
                <a:spcBef>
                  <a:spcPct val="0"/>
                </a:spcBef>
                <a:spcAft>
                  <a:spcPct val="0"/>
                </a:spcAft>
                <a:defRPr>
                  <a:solidFill>
                    <a:schemeClr val="tx1"/>
                  </a:solidFill>
                  <a:latin typeface="Arial" panose="020B0604020202020204" pitchFamily="34" charset="0"/>
                </a:defRPr>
              </a:lvl9pPr>
            </a:lstStyle>
            <a:p>
              <a:pPr>
                <a:spcBef>
                  <a:spcPct val="50000"/>
                </a:spcBef>
                <a:buClr>
                  <a:schemeClr val="tx1"/>
                </a:buClr>
              </a:pPr>
              <a:r>
                <a:rPr lang="en-US" sz="2400" dirty="0" err="1">
                  <a:latin typeface="Times New Roman" panose="02020603050405020304" pitchFamily="18" charset="0"/>
                  <a:cs typeface="Times New Roman" panose="02020603050405020304" pitchFamily="18" charset="0"/>
                </a:rPr>
                <a:t>Chiếu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sáng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trong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sản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xuất</a:t>
              </a:r>
              <a:endParaRPr lang="en-US" sz="2400" dirty="0">
                <a:latin typeface="Times New Roman" panose="02020603050405020304" pitchFamily="18" charset="0"/>
                <a:cs typeface="Times New Roman" panose="02020603050405020304" pitchFamily="18" charset="0"/>
              </a:endParaRPr>
            </a:p>
          </p:txBody>
        </p:sp>
        <p:grpSp>
          <p:nvGrpSpPr>
            <p:cNvPr id="5151" name="Group 31"/>
            <p:cNvGrpSpPr>
              <a:grpSpLocks/>
            </p:cNvGrpSpPr>
            <p:nvPr/>
          </p:nvGrpSpPr>
          <p:grpSpPr bwMode="auto">
            <a:xfrm>
              <a:off x="1363" y="2823"/>
              <a:ext cx="270" cy="270"/>
              <a:chOff x="4166" y="1706"/>
              <a:chExt cx="1252" cy="1252"/>
            </a:xfrm>
          </p:grpSpPr>
          <p:sp>
            <p:nvSpPr>
              <p:cNvPr id="5152" name="Oval 32"/>
              <p:cNvSpPr>
                <a:spLocks noChangeArrowheads="1"/>
              </p:cNvSpPr>
              <p:nvPr/>
            </p:nvSpPr>
            <p:spPr bwMode="ltGray">
              <a:xfrm>
                <a:off x="4166" y="1706"/>
                <a:ext cx="1252" cy="1252"/>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5153" name="Oval 33"/>
              <p:cNvSpPr>
                <a:spLocks noChangeArrowheads="1"/>
              </p:cNvSpPr>
              <p:nvPr/>
            </p:nvSpPr>
            <p:spPr bwMode="ltGray">
              <a:xfrm>
                <a:off x="4182" y="1713"/>
                <a:ext cx="1222" cy="1221"/>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5154" name="Oval 34"/>
              <p:cNvSpPr>
                <a:spLocks noChangeArrowheads="1"/>
              </p:cNvSpPr>
              <p:nvPr/>
            </p:nvSpPr>
            <p:spPr bwMode="ltGray">
              <a:xfrm>
                <a:off x="4195" y="1725"/>
                <a:ext cx="1162" cy="1141"/>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5155" name="Oval 35"/>
              <p:cNvSpPr>
                <a:spLocks noChangeArrowheads="1"/>
              </p:cNvSpPr>
              <p:nvPr/>
            </p:nvSpPr>
            <p:spPr bwMode="ltGray">
              <a:xfrm>
                <a:off x="4263" y="1757"/>
                <a:ext cx="1033" cy="926"/>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grpSp>
        <p:sp>
          <p:nvSpPr>
            <p:cNvPr id="5156" name="Text Box 36"/>
            <p:cNvSpPr txBox="1">
              <a:spLocks noChangeArrowheads="1"/>
            </p:cNvSpPr>
            <p:nvPr/>
          </p:nvSpPr>
          <p:spPr bwMode="ltGray">
            <a:xfrm>
              <a:off x="1372" y="2813"/>
              <a:ext cx="25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a:solidFill>
                    <a:srgbClr val="000000"/>
                  </a:solidFill>
                </a:rPr>
                <a:t>4</a:t>
              </a:r>
            </a:p>
          </p:txBody>
        </p:sp>
      </p:grpSp>
      <p:grpSp>
        <p:nvGrpSpPr>
          <p:cNvPr id="5157" name="Group 37"/>
          <p:cNvGrpSpPr>
            <a:grpSpLocks/>
          </p:cNvGrpSpPr>
          <p:nvPr/>
        </p:nvGrpSpPr>
        <p:grpSpPr bwMode="auto">
          <a:xfrm>
            <a:off x="625554" y="3733800"/>
            <a:ext cx="10042446" cy="469900"/>
            <a:chOff x="1255" y="3304"/>
            <a:chExt cx="5287" cy="296"/>
          </a:xfrm>
        </p:grpSpPr>
        <p:grpSp>
          <p:nvGrpSpPr>
            <p:cNvPr id="5158" name="Group 38"/>
            <p:cNvGrpSpPr>
              <a:grpSpLocks/>
            </p:cNvGrpSpPr>
            <p:nvPr/>
          </p:nvGrpSpPr>
          <p:grpSpPr bwMode="auto">
            <a:xfrm>
              <a:off x="1255" y="3312"/>
              <a:ext cx="4410" cy="288"/>
              <a:chOff x="1118" y="2963"/>
              <a:chExt cx="4410" cy="288"/>
            </a:xfrm>
          </p:grpSpPr>
          <p:sp>
            <p:nvSpPr>
              <p:cNvPr id="5159" name="AutoShape 39"/>
              <p:cNvSpPr>
                <a:spLocks noChangeArrowheads="1"/>
              </p:cNvSpPr>
              <p:nvPr/>
            </p:nvSpPr>
            <p:spPr bwMode="gray">
              <a:xfrm>
                <a:off x="1118" y="2963"/>
                <a:ext cx="4410" cy="288"/>
              </a:xfrm>
              <a:prstGeom prst="roundRect">
                <a:avLst>
                  <a:gd name="adj" fmla="val 7292"/>
                </a:avLst>
              </a:prstGeom>
              <a:gradFill rotWithShape="1">
                <a:gsLst>
                  <a:gs pos="0">
                    <a:schemeClr val="hlink">
                      <a:gamma/>
                      <a:shade val="62353"/>
                      <a:invGamma/>
                    </a:schemeClr>
                  </a:gs>
                  <a:gs pos="100000">
                    <a:schemeClr val="hlink"/>
                  </a:gs>
                </a:gsLst>
                <a:lin ang="5400000" scaled="1"/>
              </a:gradFill>
              <a:ln w="9525">
                <a:solidFill>
                  <a:srgbClr val="FFFFFF">
                    <a:alpha val="39999"/>
                  </a:srgb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60" name="AutoShape 40"/>
              <p:cNvSpPr>
                <a:spLocks noChangeArrowheads="1"/>
              </p:cNvSpPr>
              <p:nvPr/>
            </p:nvSpPr>
            <p:spPr bwMode="gray">
              <a:xfrm>
                <a:off x="1118" y="2963"/>
                <a:ext cx="3346" cy="95"/>
              </a:xfrm>
              <a:prstGeom prst="roundRect">
                <a:avLst>
                  <a:gd name="adj" fmla="val 26389"/>
                </a:avLst>
              </a:prstGeom>
              <a:solidFill>
                <a:srgbClr val="F8F8F8">
                  <a:alpha val="30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161" name="Text Box 41"/>
            <p:cNvSpPr txBox="1">
              <a:spLocks noChangeArrowheads="1"/>
            </p:cNvSpPr>
            <p:nvPr/>
          </p:nvSpPr>
          <p:spPr bwMode="white">
            <a:xfrm>
              <a:off x="1708" y="3304"/>
              <a:ext cx="4834" cy="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292929">
                        <a:alpha val="50000"/>
                      </a:srgbClr>
                    </a:outerShdw>
                  </a:effectLst>
                </a14:hiddenEffects>
              </a:ext>
            </a:extLst>
          </p:spPr>
          <p:txBody>
            <a:bodyPr wrap="square">
              <a:spAutoFit/>
            </a:bodyPr>
            <a:lstStyle>
              <a:lvl1pPr marL="457200" indent="-457200" algn="l">
                <a:defRPr>
                  <a:solidFill>
                    <a:schemeClr val="tx1"/>
                  </a:solidFill>
                  <a:latin typeface="Arial" panose="020B0604020202020204" pitchFamily="34" charset="0"/>
                </a:defRPr>
              </a:lvl1pPr>
              <a:lvl2pPr marL="914400" indent="-457200" algn="l">
                <a:defRPr>
                  <a:solidFill>
                    <a:schemeClr val="tx1"/>
                  </a:solidFill>
                  <a:latin typeface="Arial" panose="020B0604020202020204" pitchFamily="34" charset="0"/>
                </a:defRPr>
              </a:lvl2pPr>
              <a:lvl3pPr marL="1371600" indent="-457200" algn="l">
                <a:defRPr>
                  <a:solidFill>
                    <a:schemeClr val="tx1"/>
                  </a:solidFill>
                  <a:latin typeface="Arial" panose="020B0604020202020204" pitchFamily="34" charset="0"/>
                </a:defRPr>
              </a:lvl3pPr>
              <a:lvl4pPr marL="1828800" indent="-457200" algn="l">
                <a:defRPr>
                  <a:solidFill>
                    <a:schemeClr val="tx1"/>
                  </a:solidFill>
                  <a:latin typeface="Arial" panose="020B0604020202020204" pitchFamily="34" charset="0"/>
                </a:defRPr>
              </a:lvl4pPr>
              <a:lvl5pPr marL="2286000" indent="-457200" algn="l">
                <a:defRPr>
                  <a:solidFill>
                    <a:schemeClr val="tx1"/>
                  </a:solidFill>
                  <a:latin typeface="Arial" panose="020B0604020202020204" pitchFamily="34" charset="0"/>
                </a:defRPr>
              </a:lvl5pPr>
              <a:lvl6pPr marL="2743200" indent="-457200" fontAlgn="base">
                <a:spcBef>
                  <a:spcPct val="0"/>
                </a:spcBef>
                <a:spcAft>
                  <a:spcPct val="0"/>
                </a:spcAft>
                <a:defRPr>
                  <a:solidFill>
                    <a:schemeClr val="tx1"/>
                  </a:solidFill>
                  <a:latin typeface="Arial" panose="020B0604020202020204" pitchFamily="34" charset="0"/>
                </a:defRPr>
              </a:lvl6pPr>
              <a:lvl7pPr marL="3200400" indent="-457200" fontAlgn="base">
                <a:spcBef>
                  <a:spcPct val="0"/>
                </a:spcBef>
                <a:spcAft>
                  <a:spcPct val="0"/>
                </a:spcAft>
                <a:defRPr>
                  <a:solidFill>
                    <a:schemeClr val="tx1"/>
                  </a:solidFill>
                  <a:latin typeface="Arial" panose="020B0604020202020204" pitchFamily="34" charset="0"/>
                </a:defRPr>
              </a:lvl7pPr>
              <a:lvl8pPr marL="3657600" indent="-457200" fontAlgn="base">
                <a:spcBef>
                  <a:spcPct val="0"/>
                </a:spcBef>
                <a:spcAft>
                  <a:spcPct val="0"/>
                </a:spcAft>
                <a:defRPr>
                  <a:solidFill>
                    <a:schemeClr val="tx1"/>
                  </a:solidFill>
                  <a:latin typeface="Arial" panose="020B0604020202020204" pitchFamily="34" charset="0"/>
                </a:defRPr>
              </a:lvl8pPr>
              <a:lvl9pPr marL="4114800" indent="-457200" fontAlgn="base">
                <a:spcBef>
                  <a:spcPct val="0"/>
                </a:spcBef>
                <a:spcAft>
                  <a:spcPct val="0"/>
                </a:spcAft>
                <a:defRPr>
                  <a:solidFill>
                    <a:schemeClr val="tx1"/>
                  </a:solidFill>
                  <a:latin typeface="Arial" panose="020B0604020202020204" pitchFamily="34" charset="0"/>
                </a:defRPr>
              </a:lvl9pPr>
            </a:lstStyle>
            <a:p>
              <a:pPr>
                <a:spcBef>
                  <a:spcPct val="50000"/>
                </a:spcBef>
                <a:buClr>
                  <a:schemeClr val="tx1"/>
                </a:buClr>
              </a:pP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Phòng</a:t>
              </a:r>
              <a:r>
                <a:rPr lang="en-US" sz="2400" dirty="0" smtClean="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chống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bụi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trong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sản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xuất</a:t>
              </a:r>
              <a:endParaRPr lang="en-US" sz="2400" dirty="0">
                <a:latin typeface="Times New Roman" panose="02020603050405020304" pitchFamily="18" charset="0"/>
                <a:cs typeface="Times New Roman" panose="02020603050405020304" pitchFamily="18" charset="0"/>
              </a:endParaRPr>
            </a:p>
          </p:txBody>
        </p:sp>
        <p:grpSp>
          <p:nvGrpSpPr>
            <p:cNvPr id="5162" name="Group 42"/>
            <p:cNvGrpSpPr>
              <a:grpSpLocks/>
            </p:cNvGrpSpPr>
            <p:nvPr/>
          </p:nvGrpSpPr>
          <p:grpSpPr bwMode="auto">
            <a:xfrm>
              <a:off x="1383" y="3314"/>
              <a:ext cx="270" cy="270"/>
              <a:chOff x="4166" y="1706"/>
              <a:chExt cx="1252" cy="1252"/>
            </a:xfrm>
          </p:grpSpPr>
          <p:sp>
            <p:nvSpPr>
              <p:cNvPr id="5163" name="Oval 43"/>
              <p:cNvSpPr>
                <a:spLocks noChangeArrowheads="1"/>
              </p:cNvSpPr>
              <p:nvPr/>
            </p:nvSpPr>
            <p:spPr bwMode="gray">
              <a:xfrm>
                <a:off x="4166" y="1706"/>
                <a:ext cx="1252" cy="1252"/>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5164" name="Oval 44"/>
              <p:cNvSpPr>
                <a:spLocks noChangeArrowheads="1"/>
              </p:cNvSpPr>
              <p:nvPr/>
            </p:nvSpPr>
            <p:spPr bwMode="gray">
              <a:xfrm>
                <a:off x="4182" y="1713"/>
                <a:ext cx="1222" cy="1221"/>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5165" name="Oval 45"/>
              <p:cNvSpPr>
                <a:spLocks noChangeArrowheads="1"/>
              </p:cNvSpPr>
              <p:nvPr/>
            </p:nvSpPr>
            <p:spPr bwMode="gray">
              <a:xfrm>
                <a:off x="4195" y="1725"/>
                <a:ext cx="1162" cy="1141"/>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5166" name="Oval 46"/>
              <p:cNvSpPr>
                <a:spLocks noChangeArrowheads="1"/>
              </p:cNvSpPr>
              <p:nvPr/>
            </p:nvSpPr>
            <p:spPr bwMode="gray">
              <a:xfrm>
                <a:off x="4268" y="1757"/>
                <a:ext cx="1034" cy="926"/>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grpSp>
        <p:sp>
          <p:nvSpPr>
            <p:cNvPr id="5167" name="Text Box 47"/>
            <p:cNvSpPr txBox="1">
              <a:spLocks noChangeArrowheads="1"/>
            </p:cNvSpPr>
            <p:nvPr/>
          </p:nvSpPr>
          <p:spPr bwMode="auto">
            <a:xfrm>
              <a:off x="1327" y="3304"/>
              <a:ext cx="39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2400" dirty="0">
                  <a:solidFill>
                    <a:srgbClr val="000000"/>
                  </a:solidFill>
                </a:rPr>
                <a:t>3</a:t>
              </a:r>
            </a:p>
          </p:txBody>
        </p:sp>
      </p:grpSp>
      <p:grpSp>
        <p:nvGrpSpPr>
          <p:cNvPr id="49" name="Group 15"/>
          <p:cNvGrpSpPr>
            <a:grpSpLocks/>
          </p:cNvGrpSpPr>
          <p:nvPr/>
        </p:nvGrpSpPr>
        <p:grpSpPr bwMode="auto">
          <a:xfrm>
            <a:off x="590058" y="2116832"/>
            <a:ext cx="8686800" cy="469900"/>
            <a:chOff x="1214" y="2289"/>
            <a:chExt cx="3436" cy="296"/>
          </a:xfrm>
        </p:grpSpPr>
        <p:grpSp>
          <p:nvGrpSpPr>
            <p:cNvPr id="50" name="Group 16"/>
            <p:cNvGrpSpPr>
              <a:grpSpLocks/>
            </p:cNvGrpSpPr>
            <p:nvPr/>
          </p:nvGrpSpPr>
          <p:grpSpPr bwMode="auto">
            <a:xfrm>
              <a:off x="1214" y="2297"/>
              <a:ext cx="3346" cy="288"/>
              <a:chOff x="1118" y="1948"/>
              <a:chExt cx="3346" cy="288"/>
            </a:xfrm>
          </p:grpSpPr>
          <p:sp>
            <p:nvSpPr>
              <p:cNvPr id="58" name="AutoShape 17"/>
              <p:cNvSpPr>
                <a:spLocks noChangeArrowheads="1"/>
              </p:cNvSpPr>
              <p:nvPr/>
            </p:nvSpPr>
            <p:spPr bwMode="gray">
              <a:xfrm>
                <a:off x="1118" y="1948"/>
                <a:ext cx="3346" cy="288"/>
              </a:xfrm>
              <a:prstGeom prst="roundRect">
                <a:avLst>
                  <a:gd name="adj" fmla="val 7292"/>
                </a:avLst>
              </a:prstGeom>
              <a:gradFill rotWithShape="1">
                <a:gsLst>
                  <a:gs pos="0">
                    <a:schemeClr val="accent1">
                      <a:gamma/>
                      <a:shade val="62353"/>
                      <a:invGamma/>
                    </a:schemeClr>
                  </a:gs>
                  <a:gs pos="100000">
                    <a:schemeClr val="accent1"/>
                  </a:gs>
                </a:gsLst>
                <a:lin ang="5400000" scaled="1"/>
              </a:gradFill>
              <a:ln w="9525">
                <a:solidFill>
                  <a:srgbClr val="FFFFFF">
                    <a:alpha val="70000"/>
                  </a:srgb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 name="AutoShape 18"/>
              <p:cNvSpPr>
                <a:spLocks noChangeArrowheads="1"/>
              </p:cNvSpPr>
              <p:nvPr/>
            </p:nvSpPr>
            <p:spPr bwMode="gray">
              <a:xfrm>
                <a:off x="1118" y="1948"/>
                <a:ext cx="3346" cy="95"/>
              </a:xfrm>
              <a:prstGeom prst="roundRect">
                <a:avLst>
                  <a:gd name="adj" fmla="val 26389"/>
                </a:avLst>
              </a:prstGeom>
              <a:solidFill>
                <a:srgbClr val="F8F8F8">
                  <a:alpha val="30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1" name="Text Box 19"/>
            <p:cNvSpPr txBox="1">
              <a:spLocks noChangeArrowheads="1"/>
            </p:cNvSpPr>
            <p:nvPr/>
          </p:nvSpPr>
          <p:spPr bwMode="white">
            <a:xfrm>
              <a:off x="1667" y="2296"/>
              <a:ext cx="2983" cy="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292929">
                        <a:alpha val="50000"/>
                      </a:srgbClr>
                    </a:outerShdw>
                  </a:effectLst>
                </a14:hiddenEffects>
              </a:ext>
            </a:extLst>
          </p:spPr>
          <p:txBody>
            <a:bodyPr wrap="square">
              <a:spAutoFit/>
            </a:bodyPr>
            <a:lstStyle>
              <a:lvl1pPr marL="457200" indent="-457200" algn="l">
                <a:defRPr>
                  <a:solidFill>
                    <a:schemeClr val="tx1"/>
                  </a:solidFill>
                  <a:latin typeface="Arial" panose="020B0604020202020204" pitchFamily="34" charset="0"/>
                </a:defRPr>
              </a:lvl1pPr>
              <a:lvl2pPr marL="914400" indent="-457200" algn="l">
                <a:defRPr>
                  <a:solidFill>
                    <a:schemeClr val="tx1"/>
                  </a:solidFill>
                  <a:latin typeface="Arial" panose="020B0604020202020204" pitchFamily="34" charset="0"/>
                </a:defRPr>
              </a:lvl2pPr>
              <a:lvl3pPr marL="1371600" indent="-457200" algn="l">
                <a:defRPr>
                  <a:solidFill>
                    <a:schemeClr val="tx1"/>
                  </a:solidFill>
                  <a:latin typeface="Arial" panose="020B0604020202020204" pitchFamily="34" charset="0"/>
                </a:defRPr>
              </a:lvl3pPr>
              <a:lvl4pPr marL="1828800" indent="-457200" algn="l">
                <a:defRPr>
                  <a:solidFill>
                    <a:schemeClr val="tx1"/>
                  </a:solidFill>
                  <a:latin typeface="Arial" panose="020B0604020202020204" pitchFamily="34" charset="0"/>
                </a:defRPr>
              </a:lvl4pPr>
              <a:lvl5pPr marL="2286000" indent="-457200" algn="l">
                <a:defRPr>
                  <a:solidFill>
                    <a:schemeClr val="tx1"/>
                  </a:solidFill>
                  <a:latin typeface="Arial" panose="020B0604020202020204" pitchFamily="34" charset="0"/>
                </a:defRPr>
              </a:lvl5pPr>
              <a:lvl6pPr marL="2743200" indent="-457200" fontAlgn="base">
                <a:spcBef>
                  <a:spcPct val="0"/>
                </a:spcBef>
                <a:spcAft>
                  <a:spcPct val="0"/>
                </a:spcAft>
                <a:defRPr>
                  <a:solidFill>
                    <a:schemeClr val="tx1"/>
                  </a:solidFill>
                  <a:latin typeface="Arial" panose="020B0604020202020204" pitchFamily="34" charset="0"/>
                </a:defRPr>
              </a:lvl6pPr>
              <a:lvl7pPr marL="3200400" indent="-457200" fontAlgn="base">
                <a:spcBef>
                  <a:spcPct val="0"/>
                </a:spcBef>
                <a:spcAft>
                  <a:spcPct val="0"/>
                </a:spcAft>
                <a:defRPr>
                  <a:solidFill>
                    <a:schemeClr val="tx1"/>
                  </a:solidFill>
                  <a:latin typeface="Arial" panose="020B0604020202020204" pitchFamily="34" charset="0"/>
                </a:defRPr>
              </a:lvl7pPr>
              <a:lvl8pPr marL="3657600" indent="-457200" fontAlgn="base">
                <a:spcBef>
                  <a:spcPct val="0"/>
                </a:spcBef>
                <a:spcAft>
                  <a:spcPct val="0"/>
                </a:spcAft>
                <a:defRPr>
                  <a:solidFill>
                    <a:schemeClr val="tx1"/>
                  </a:solidFill>
                  <a:latin typeface="Arial" panose="020B0604020202020204" pitchFamily="34" charset="0"/>
                </a:defRPr>
              </a:lvl8pPr>
              <a:lvl9pPr marL="4114800" indent="-457200" fontAlgn="base">
                <a:spcBef>
                  <a:spcPct val="0"/>
                </a:spcBef>
                <a:spcAft>
                  <a:spcPct val="0"/>
                </a:spcAft>
                <a:defRPr>
                  <a:solidFill>
                    <a:schemeClr val="tx1"/>
                  </a:solidFill>
                  <a:latin typeface="Arial" panose="020B0604020202020204" pitchFamily="34" charset="0"/>
                </a:defRPr>
              </a:lvl9pPr>
            </a:lstStyle>
            <a:p>
              <a:pPr>
                <a:spcBef>
                  <a:spcPct val="50000"/>
                </a:spcBef>
                <a:buClr>
                  <a:schemeClr val="tx1"/>
                </a:buClr>
              </a:pPr>
              <a:r>
                <a:rPr lang="en-US" sz="2200" dirty="0" err="1" smtClean="0"/>
                <a:t>Những</a:t>
              </a:r>
              <a:r>
                <a:rPr lang="en-US" sz="2200" dirty="0" smtClean="0"/>
                <a:t> </a:t>
              </a:r>
              <a:r>
                <a:rPr lang="en-US" sz="2200" dirty="0" err="1" smtClean="0"/>
                <a:t>vấn</a:t>
              </a:r>
              <a:r>
                <a:rPr lang="en-US" sz="2200" dirty="0" smtClean="0"/>
                <a:t> </a:t>
              </a:r>
              <a:r>
                <a:rPr lang="en-US" sz="2200" dirty="0" err="1" smtClean="0"/>
                <a:t>đề</a:t>
              </a:r>
              <a:r>
                <a:rPr lang="en-US" sz="2200" dirty="0" smtClean="0"/>
                <a:t> </a:t>
              </a:r>
              <a:r>
                <a:rPr lang="en-US" sz="2200" dirty="0" err="1" smtClean="0"/>
                <a:t>chung</a:t>
              </a:r>
              <a:r>
                <a:rPr lang="en-US" sz="2200" dirty="0" smtClean="0"/>
                <a:t> </a:t>
              </a:r>
              <a:r>
                <a:rPr lang="en-US" sz="2200" dirty="0" err="1" smtClean="0"/>
                <a:t>về</a:t>
              </a:r>
              <a:r>
                <a:rPr lang="en-US" sz="2200" dirty="0" smtClean="0"/>
                <a:t> </a:t>
              </a:r>
              <a:r>
                <a:rPr lang="en-US" sz="2200" dirty="0" err="1" smtClean="0"/>
                <a:t>kĩ</a:t>
              </a:r>
              <a:r>
                <a:rPr lang="en-US" sz="2200" dirty="0" smtClean="0"/>
                <a:t> </a:t>
              </a:r>
              <a:r>
                <a:rPr lang="en-US" sz="2200" dirty="0" err="1" smtClean="0"/>
                <a:t>thuật</a:t>
              </a:r>
              <a:r>
                <a:rPr lang="en-US" sz="2200" dirty="0" smtClean="0"/>
                <a:t> </a:t>
              </a:r>
              <a:r>
                <a:rPr lang="en-US" sz="2200" dirty="0" err="1" smtClean="0"/>
                <a:t>vệ</a:t>
              </a:r>
              <a:r>
                <a:rPr lang="en-US" sz="2200" dirty="0" smtClean="0"/>
                <a:t> </a:t>
              </a:r>
              <a:r>
                <a:rPr lang="en-US" sz="2200" dirty="0" err="1" smtClean="0"/>
                <a:t>sinh</a:t>
              </a:r>
              <a:r>
                <a:rPr lang="en-US" sz="2200" dirty="0" smtClean="0"/>
                <a:t> </a:t>
              </a:r>
              <a:r>
                <a:rPr lang="en-US" sz="2200" dirty="0" err="1" smtClean="0"/>
                <a:t>công</a:t>
              </a:r>
              <a:r>
                <a:rPr lang="en-US" sz="2200" dirty="0" smtClean="0"/>
                <a:t> </a:t>
              </a:r>
              <a:r>
                <a:rPr lang="en-US" sz="2200" dirty="0" err="1" smtClean="0"/>
                <a:t>nghiệp</a:t>
              </a:r>
              <a:endParaRPr lang="en-US" sz="2200" dirty="0" smtClean="0"/>
            </a:p>
          </p:txBody>
        </p:sp>
        <p:grpSp>
          <p:nvGrpSpPr>
            <p:cNvPr id="52" name="Group 20"/>
            <p:cNvGrpSpPr>
              <a:grpSpLocks/>
            </p:cNvGrpSpPr>
            <p:nvPr/>
          </p:nvGrpSpPr>
          <p:grpSpPr bwMode="auto">
            <a:xfrm>
              <a:off x="1342" y="2299"/>
              <a:ext cx="270" cy="270"/>
              <a:chOff x="4166" y="1706"/>
              <a:chExt cx="1252" cy="1252"/>
            </a:xfrm>
          </p:grpSpPr>
          <p:sp>
            <p:nvSpPr>
              <p:cNvPr id="54" name="Oval 21"/>
              <p:cNvSpPr>
                <a:spLocks noChangeArrowheads="1"/>
              </p:cNvSpPr>
              <p:nvPr/>
            </p:nvSpPr>
            <p:spPr bwMode="gray">
              <a:xfrm>
                <a:off x="4166" y="1706"/>
                <a:ext cx="1252" cy="1252"/>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55" name="Oval 22"/>
              <p:cNvSpPr>
                <a:spLocks noChangeArrowheads="1"/>
              </p:cNvSpPr>
              <p:nvPr/>
            </p:nvSpPr>
            <p:spPr bwMode="gray">
              <a:xfrm>
                <a:off x="4182" y="1713"/>
                <a:ext cx="1222" cy="1221"/>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56" name="Oval 23"/>
              <p:cNvSpPr>
                <a:spLocks noChangeArrowheads="1"/>
              </p:cNvSpPr>
              <p:nvPr/>
            </p:nvSpPr>
            <p:spPr bwMode="gray">
              <a:xfrm>
                <a:off x="4195" y="1725"/>
                <a:ext cx="1162" cy="1141"/>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57" name="Oval 24"/>
              <p:cNvSpPr>
                <a:spLocks noChangeArrowheads="1"/>
              </p:cNvSpPr>
              <p:nvPr/>
            </p:nvSpPr>
            <p:spPr bwMode="gray">
              <a:xfrm>
                <a:off x="4263" y="1757"/>
                <a:ext cx="1033" cy="926"/>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grpSp>
        <p:sp>
          <p:nvSpPr>
            <p:cNvPr id="53" name="Text Box 25"/>
            <p:cNvSpPr txBox="1">
              <a:spLocks noChangeArrowheads="1"/>
            </p:cNvSpPr>
            <p:nvPr/>
          </p:nvSpPr>
          <p:spPr bwMode="auto">
            <a:xfrm>
              <a:off x="1351" y="2289"/>
              <a:ext cx="25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a:solidFill>
                    <a:srgbClr val="000000"/>
                  </a:solidFill>
                </a:rPr>
                <a:t>1</a:t>
              </a:r>
            </a:p>
          </p:txBody>
        </p:sp>
      </p:grpSp>
      <p:grpSp>
        <p:nvGrpSpPr>
          <p:cNvPr id="71" name="Group 4"/>
          <p:cNvGrpSpPr>
            <a:grpSpLocks/>
          </p:cNvGrpSpPr>
          <p:nvPr/>
        </p:nvGrpSpPr>
        <p:grpSpPr bwMode="auto">
          <a:xfrm>
            <a:off x="595283" y="5390776"/>
            <a:ext cx="8406889" cy="469900"/>
            <a:chOff x="1213" y="1796"/>
            <a:chExt cx="3346" cy="296"/>
          </a:xfrm>
        </p:grpSpPr>
        <p:grpSp>
          <p:nvGrpSpPr>
            <p:cNvPr id="72" name="Group 5"/>
            <p:cNvGrpSpPr>
              <a:grpSpLocks/>
            </p:cNvGrpSpPr>
            <p:nvPr/>
          </p:nvGrpSpPr>
          <p:grpSpPr bwMode="auto">
            <a:xfrm>
              <a:off x="1213" y="1804"/>
              <a:ext cx="3346" cy="288"/>
              <a:chOff x="1117" y="1455"/>
              <a:chExt cx="3346" cy="288"/>
            </a:xfrm>
          </p:grpSpPr>
          <p:sp>
            <p:nvSpPr>
              <p:cNvPr id="80" name="AutoShape 6"/>
              <p:cNvSpPr>
                <a:spLocks noChangeArrowheads="1"/>
              </p:cNvSpPr>
              <p:nvPr/>
            </p:nvSpPr>
            <p:spPr bwMode="gray">
              <a:xfrm>
                <a:off x="1117" y="1455"/>
                <a:ext cx="3346" cy="288"/>
              </a:xfrm>
              <a:prstGeom prst="roundRect">
                <a:avLst>
                  <a:gd name="adj" fmla="val 7292"/>
                </a:avLst>
              </a:prstGeom>
              <a:gradFill rotWithShape="1">
                <a:gsLst>
                  <a:gs pos="0">
                    <a:schemeClr val="accent2">
                      <a:gamma/>
                      <a:shade val="61961"/>
                      <a:invGamma/>
                    </a:schemeClr>
                  </a:gs>
                  <a:gs pos="100000">
                    <a:schemeClr val="accent2"/>
                  </a:gs>
                </a:gsLst>
                <a:lin ang="5400000" scaled="1"/>
              </a:gradFill>
              <a:ln w="9525">
                <a:solidFill>
                  <a:srgbClr val="FFFFFF">
                    <a:alpha val="70000"/>
                  </a:srgb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1" name="AutoShape 7"/>
              <p:cNvSpPr>
                <a:spLocks noChangeArrowheads="1"/>
              </p:cNvSpPr>
              <p:nvPr/>
            </p:nvSpPr>
            <p:spPr bwMode="gray">
              <a:xfrm>
                <a:off x="1117" y="1455"/>
                <a:ext cx="3346" cy="95"/>
              </a:xfrm>
              <a:prstGeom prst="roundRect">
                <a:avLst>
                  <a:gd name="adj" fmla="val 26389"/>
                </a:avLst>
              </a:prstGeom>
              <a:solidFill>
                <a:srgbClr val="F8F8F8">
                  <a:alpha val="30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73" name="Text Box 8"/>
            <p:cNvSpPr txBox="1">
              <a:spLocks noChangeArrowheads="1"/>
            </p:cNvSpPr>
            <p:nvPr/>
          </p:nvSpPr>
          <p:spPr bwMode="white">
            <a:xfrm>
              <a:off x="1680" y="1803"/>
              <a:ext cx="2589"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292929">
                        <a:alpha val="50000"/>
                      </a:srgbClr>
                    </a:outerShdw>
                  </a:effectLst>
                </a14:hiddenEffects>
              </a:ext>
            </a:extLst>
          </p:spPr>
          <p:txBody>
            <a:bodyPr>
              <a:spAutoFit/>
            </a:bodyPr>
            <a:lstStyle>
              <a:lvl1pPr marL="457200" indent="-457200" algn="l">
                <a:defRPr>
                  <a:solidFill>
                    <a:schemeClr val="tx1"/>
                  </a:solidFill>
                  <a:latin typeface="Arial" panose="020B0604020202020204" pitchFamily="34" charset="0"/>
                </a:defRPr>
              </a:lvl1pPr>
              <a:lvl2pPr marL="914400" indent="-457200" algn="l">
                <a:defRPr>
                  <a:solidFill>
                    <a:schemeClr val="tx1"/>
                  </a:solidFill>
                  <a:latin typeface="Arial" panose="020B0604020202020204" pitchFamily="34" charset="0"/>
                </a:defRPr>
              </a:lvl2pPr>
              <a:lvl3pPr marL="1371600" indent="-457200" algn="l">
                <a:defRPr>
                  <a:solidFill>
                    <a:schemeClr val="tx1"/>
                  </a:solidFill>
                  <a:latin typeface="Arial" panose="020B0604020202020204" pitchFamily="34" charset="0"/>
                </a:defRPr>
              </a:lvl3pPr>
              <a:lvl4pPr marL="1828800" indent="-457200" algn="l">
                <a:defRPr>
                  <a:solidFill>
                    <a:schemeClr val="tx1"/>
                  </a:solidFill>
                  <a:latin typeface="Arial" panose="020B0604020202020204" pitchFamily="34" charset="0"/>
                </a:defRPr>
              </a:lvl4pPr>
              <a:lvl5pPr marL="2286000" indent="-457200" algn="l">
                <a:defRPr>
                  <a:solidFill>
                    <a:schemeClr val="tx1"/>
                  </a:solidFill>
                  <a:latin typeface="Arial" panose="020B0604020202020204" pitchFamily="34" charset="0"/>
                </a:defRPr>
              </a:lvl5pPr>
              <a:lvl6pPr marL="2743200" indent="-457200" fontAlgn="base">
                <a:spcBef>
                  <a:spcPct val="0"/>
                </a:spcBef>
                <a:spcAft>
                  <a:spcPct val="0"/>
                </a:spcAft>
                <a:defRPr>
                  <a:solidFill>
                    <a:schemeClr val="tx1"/>
                  </a:solidFill>
                  <a:latin typeface="Arial" panose="020B0604020202020204" pitchFamily="34" charset="0"/>
                </a:defRPr>
              </a:lvl6pPr>
              <a:lvl7pPr marL="3200400" indent="-457200" fontAlgn="base">
                <a:spcBef>
                  <a:spcPct val="0"/>
                </a:spcBef>
                <a:spcAft>
                  <a:spcPct val="0"/>
                </a:spcAft>
                <a:defRPr>
                  <a:solidFill>
                    <a:schemeClr val="tx1"/>
                  </a:solidFill>
                  <a:latin typeface="Arial" panose="020B0604020202020204" pitchFamily="34" charset="0"/>
                </a:defRPr>
              </a:lvl7pPr>
              <a:lvl8pPr marL="3657600" indent="-457200" fontAlgn="base">
                <a:spcBef>
                  <a:spcPct val="0"/>
                </a:spcBef>
                <a:spcAft>
                  <a:spcPct val="0"/>
                </a:spcAft>
                <a:defRPr>
                  <a:solidFill>
                    <a:schemeClr val="tx1"/>
                  </a:solidFill>
                  <a:latin typeface="Arial" panose="020B0604020202020204" pitchFamily="34" charset="0"/>
                </a:defRPr>
              </a:lvl8pPr>
              <a:lvl9pPr marL="4114800" indent="-457200" fontAlgn="base">
                <a:spcBef>
                  <a:spcPct val="0"/>
                </a:spcBef>
                <a:spcAft>
                  <a:spcPct val="0"/>
                </a:spcAft>
                <a:defRPr>
                  <a:solidFill>
                    <a:schemeClr val="tx1"/>
                  </a:solidFill>
                  <a:latin typeface="Arial" panose="020B0604020202020204" pitchFamily="34" charset="0"/>
                </a:defRPr>
              </a:lvl9pPr>
            </a:lstStyle>
            <a:p>
              <a:pPr>
                <a:spcBef>
                  <a:spcPct val="50000"/>
                </a:spcBef>
                <a:buClr>
                  <a:schemeClr val="tx1"/>
                </a:buClr>
              </a:pPr>
              <a:r>
                <a:rPr lang="pt-BR" sz="2400" dirty="0">
                  <a:latin typeface="Times New Roman" panose="02020603050405020304" pitchFamily="18" charset="0"/>
                  <a:cs typeface="Times New Roman" panose="02020603050405020304" pitchFamily="18" charset="0"/>
                </a:rPr>
                <a:t>Thông gió trong công nghiệp</a:t>
              </a:r>
              <a:endParaRPr lang="en-US" sz="2400" dirty="0">
                <a:solidFill>
                  <a:srgbClr val="FFFFFF"/>
                </a:solidFill>
                <a:latin typeface="Times New Roman" panose="02020603050405020304" pitchFamily="18" charset="0"/>
                <a:cs typeface="Times New Roman" panose="02020603050405020304" pitchFamily="18" charset="0"/>
              </a:endParaRPr>
            </a:p>
          </p:txBody>
        </p:sp>
        <p:grpSp>
          <p:nvGrpSpPr>
            <p:cNvPr id="74" name="Group 9"/>
            <p:cNvGrpSpPr>
              <a:grpSpLocks/>
            </p:cNvGrpSpPr>
            <p:nvPr/>
          </p:nvGrpSpPr>
          <p:grpSpPr bwMode="auto">
            <a:xfrm>
              <a:off x="1355" y="1806"/>
              <a:ext cx="270" cy="270"/>
              <a:chOff x="4166" y="1706"/>
              <a:chExt cx="1252" cy="1252"/>
            </a:xfrm>
          </p:grpSpPr>
          <p:sp>
            <p:nvSpPr>
              <p:cNvPr id="76" name="Oval 10"/>
              <p:cNvSpPr>
                <a:spLocks noChangeArrowheads="1"/>
              </p:cNvSpPr>
              <p:nvPr/>
            </p:nvSpPr>
            <p:spPr bwMode="gray">
              <a:xfrm>
                <a:off x="4166" y="1706"/>
                <a:ext cx="1252" cy="1252"/>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77" name="Oval 11"/>
              <p:cNvSpPr>
                <a:spLocks noChangeArrowheads="1"/>
              </p:cNvSpPr>
              <p:nvPr/>
            </p:nvSpPr>
            <p:spPr bwMode="gray">
              <a:xfrm>
                <a:off x="4182" y="1713"/>
                <a:ext cx="1222" cy="1221"/>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78" name="Oval 12"/>
              <p:cNvSpPr>
                <a:spLocks noChangeArrowheads="1"/>
              </p:cNvSpPr>
              <p:nvPr/>
            </p:nvSpPr>
            <p:spPr bwMode="gray">
              <a:xfrm>
                <a:off x="4195" y="1725"/>
                <a:ext cx="1162" cy="1141"/>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79" name="Oval 13"/>
              <p:cNvSpPr>
                <a:spLocks noChangeArrowheads="1"/>
              </p:cNvSpPr>
              <p:nvPr/>
            </p:nvSpPr>
            <p:spPr bwMode="gray">
              <a:xfrm>
                <a:off x="4263" y="1757"/>
                <a:ext cx="1033" cy="926"/>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grpSp>
        <p:sp>
          <p:nvSpPr>
            <p:cNvPr id="75" name="Text Box 14"/>
            <p:cNvSpPr txBox="1">
              <a:spLocks noChangeArrowheads="1"/>
            </p:cNvSpPr>
            <p:nvPr/>
          </p:nvSpPr>
          <p:spPr bwMode="auto">
            <a:xfrm>
              <a:off x="1364" y="1796"/>
              <a:ext cx="25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dirty="0" smtClean="0">
                  <a:solidFill>
                    <a:srgbClr val="000000"/>
                  </a:solidFill>
                </a:rPr>
                <a:t>5</a:t>
              </a:r>
              <a:endParaRPr lang="en-US" sz="2400" dirty="0">
                <a:solidFill>
                  <a:srgbClr val="000000"/>
                </a:solidFill>
              </a:endParaRPr>
            </a:p>
          </p:txBody>
        </p:sp>
      </p:grpSp>
    </p:spTree>
    <p:extLst>
      <p:ext uri="{BB962C8B-B14F-4D97-AF65-F5344CB8AC3E}">
        <p14:creationId xmlns:p14="http://schemas.microsoft.com/office/powerpoint/2010/main" val="245083613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additive="base">
                                        <p:cTn id="7" dur="500" fill="hold"/>
                                        <p:tgtEl>
                                          <p:spTgt spid="5122"/>
                                        </p:tgtEl>
                                        <p:attrNameLst>
                                          <p:attrName>ppt_x</p:attrName>
                                        </p:attrNameLst>
                                      </p:cBhvr>
                                      <p:tavLst>
                                        <p:tav tm="0">
                                          <p:val>
                                            <p:strVal val="#ppt_x"/>
                                          </p:val>
                                        </p:tav>
                                        <p:tav tm="100000">
                                          <p:val>
                                            <p:strVal val="#ppt_x"/>
                                          </p:val>
                                        </p:tav>
                                      </p:tavLst>
                                    </p:anim>
                                    <p:anim calcmode="lin" valueType="num">
                                      <p:cBhvr additive="base">
                                        <p:cTn id="8" dur="500" fill="hold"/>
                                        <p:tgtEl>
                                          <p:spTgt spid="512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barn(inVertical)">
                                      <p:cBhvr>
                                        <p:cTn id="13" dur="500"/>
                                        <p:tgtEl>
                                          <p:spTgt spid="49"/>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5124"/>
                                        </p:tgtEl>
                                        <p:attrNameLst>
                                          <p:attrName>style.visibility</p:attrName>
                                        </p:attrNameLst>
                                      </p:cBhvr>
                                      <p:to>
                                        <p:strVal val="visible"/>
                                      </p:to>
                                    </p:set>
                                    <p:animEffect transition="in" filter="barn(inVertical)">
                                      <p:cBhvr>
                                        <p:cTn id="18" dur="500"/>
                                        <p:tgtEl>
                                          <p:spTgt spid="5124"/>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5157"/>
                                        </p:tgtEl>
                                        <p:attrNameLst>
                                          <p:attrName>style.visibility</p:attrName>
                                        </p:attrNameLst>
                                      </p:cBhvr>
                                      <p:to>
                                        <p:strVal val="visible"/>
                                      </p:to>
                                    </p:set>
                                    <p:animEffect transition="in" filter="barn(inVertical)">
                                      <p:cBhvr>
                                        <p:cTn id="23" dur="500"/>
                                        <p:tgtEl>
                                          <p:spTgt spid="515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5146"/>
                                        </p:tgtEl>
                                        <p:attrNameLst>
                                          <p:attrName>style.visibility</p:attrName>
                                        </p:attrNameLst>
                                      </p:cBhvr>
                                      <p:to>
                                        <p:strVal val="visible"/>
                                      </p:to>
                                    </p:set>
                                    <p:animEffect transition="in" filter="wipe(down)">
                                      <p:cBhvr>
                                        <p:cTn id="28" dur="500"/>
                                        <p:tgtEl>
                                          <p:spTgt spid="514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71"/>
                                        </p:tgtEl>
                                        <p:attrNameLst>
                                          <p:attrName>style.visibility</p:attrName>
                                        </p:attrNameLst>
                                      </p:cBhvr>
                                      <p:to>
                                        <p:strVal val="visible"/>
                                      </p:to>
                                    </p:set>
                                    <p:animEffect transition="in" filter="wipe(down)">
                                      <p:cBhvr>
                                        <p:cTn id="33"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905000" y="457200"/>
            <a:ext cx="5486400" cy="446276"/>
          </a:xfrm>
          <a:prstGeom prst="rect">
            <a:avLst/>
          </a:prstGeom>
          <a:noFill/>
        </p:spPr>
        <p:txBody>
          <a:bodyPr wrap="square" rtlCol="0">
            <a:spAutoFit/>
          </a:bodyPr>
          <a:lstStyle/>
          <a:p>
            <a:pPr marL="0" marR="0" algn="just">
              <a:lnSpc>
                <a:spcPct val="115000"/>
              </a:lnSpc>
              <a:spcBef>
                <a:spcPts val="200"/>
              </a:spcBef>
              <a:spcAft>
                <a:spcPts val="480"/>
              </a:spcAft>
            </a:pPr>
            <a:r>
              <a:rPr lang="en-US" sz="2000" dirty="0" smtClean="0">
                <a:solidFill>
                  <a:srgbClr val="FF0000"/>
                </a:solidFill>
                <a:latin typeface="Times New Roman"/>
                <a:ea typeface="Times New Roman"/>
                <a:cs typeface="Times New Roman"/>
              </a:rPr>
              <a:t>4. </a:t>
            </a:r>
            <a:r>
              <a:rPr lang="en-US" sz="2000" dirty="0">
                <a:solidFill>
                  <a:srgbClr val="FF0000"/>
                </a:solidFill>
                <a:latin typeface="Times New Roman"/>
                <a:ea typeface="Times New Roman"/>
                <a:cs typeface="Times New Roman"/>
              </a:rPr>
              <a:t>CHIẾU SÁNG TRONG SẢN XUẤT</a:t>
            </a:r>
            <a:endParaRPr lang="en-US" sz="2000" dirty="0">
              <a:solidFill>
                <a:srgbClr val="FF0000"/>
              </a:solidFill>
              <a:effectLst/>
              <a:latin typeface="Calibri"/>
              <a:ea typeface="Calibri"/>
              <a:cs typeface="Times New Roman"/>
            </a:endParaRPr>
          </a:p>
        </p:txBody>
      </p:sp>
      <p:sp>
        <p:nvSpPr>
          <p:cNvPr id="5" name="TextBox 4"/>
          <p:cNvSpPr txBox="1"/>
          <p:nvPr/>
        </p:nvSpPr>
        <p:spPr>
          <a:xfrm>
            <a:off x="147851" y="926068"/>
            <a:ext cx="4495800" cy="369332"/>
          </a:xfrm>
          <a:prstGeom prst="rect">
            <a:avLst/>
          </a:prstGeom>
          <a:noFill/>
        </p:spPr>
        <p:txBody>
          <a:bodyPr wrap="square" rtlCol="0">
            <a:spAutoFit/>
          </a:bodyPr>
          <a:lstStyle/>
          <a:p>
            <a:r>
              <a:rPr lang="en-US" dirty="0"/>
              <a:t>4</a:t>
            </a:r>
            <a:r>
              <a:rPr lang="en-US" dirty="0" smtClean="0"/>
              <a:t>.1</a:t>
            </a:r>
            <a:r>
              <a:rPr lang="en-US" dirty="0"/>
              <a:t>. </a:t>
            </a:r>
            <a:r>
              <a:rPr lang="en-US" dirty="0" err="1"/>
              <a:t>Một</a:t>
            </a:r>
            <a:r>
              <a:rPr lang="en-US" dirty="0"/>
              <a:t> </a:t>
            </a:r>
            <a:r>
              <a:rPr lang="en-US" dirty="0" err="1"/>
              <a:t>số</a:t>
            </a:r>
            <a:r>
              <a:rPr lang="en-US" dirty="0"/>
              <a:t> </a:t>
            </a:r>
            <a:r>
              <a:rPr lang="en-US" dirty="0" err="1"/>
              <a:t>khái</a:t>
            </a:r>
            <a:r>
              <a:rPr lang="en-US" dirty="0"/>
              <a:t> </a:t>
            </a:r>
            <a:r>
              <a:rPr lang="en-US" dirty="0" err="1"/>
              <a:t>niệm</a:t>
            </a:r>
            <a:r>
              <a:rPr lang="en-US" dirty="0"/>
              <a:t> </a:t>
            </a:r>
            <a:r>
              <a:rPr lang="en-US" dirty="0" err="1"/>
              <a:t>về</a:t>
            </a:r>
            <a:r>
              <a:rPr lang="en-US" dirty="0"/>
              <a:t> </a:t>
            </a:r>
            <a:r>
              <a:rPr lang="en-US" dirty="0" err="1"/>
              <a:t>ánh</a:t>
            </a:r>
            <a:r>
              <a:rPr lang="en-US" dirty="0"/>
              <a:t> </a:t>
            </a:r>
            <a:r>
              <a:rPr lang="en-US" dirty="0" err="1"/>
              <a:t>sáng</a:t>
            </a:r>
            <a:endParaRPr lang="en-US" dirty="0"/>
          </a:p>
        </p:txBody>
      </p:sp>
      <p:sp>
        <p:nvSpPr>
          <p:cNvPr id="6" name="TextBox 5"/>
          <p:cNvSpPr txBox="1"/>
          <p:nvPr/>
        </p:nvSpPr>
        <p:spPr>
          <a:xfrm>
            <a:off x="762000" y="1371600"/>
            <a:ext cx="8001000" cy="1077218"/>
          </a:xfrm>
          <a:prstGeom prst="rect">
            <a:avLst/>
          </a:prstGeom>
          <a:noFill/>
        </p:spPr>
        <p:txBody>
          <a:bodyPr wrap="square" rtlCol="0">
            <a:spAutoFit/>
          </a:bodyPr>
          <a:lstStyle/>
          <a:p>
            <a:pPr algn="l"/>
            <a:r>
              <a:rPr lang="vi-VN" sz="1600" b="0" dirty="0" smtClean="0">
                <a:latin typeface="Times New Roman" pitchFamily="18" charset="0"/>
                <a:cs typeface="Times New Roman" pitchFamily="18" charset="0"/>
              </a:rPr>
              <a:t>- Ánh sáng thấy được là những bức xạ phôton có bước sóng trong khoảng từ  380nm đén</a:t>
            </a:r>
            <a:r>
              <a:rPr lang="en-US" sz="1600" b="0" dirty="0" smtClean="0">
                <a:latin typeface="Times New Roman" pitchFamily="18" charset="0"/>
                <a:cs typeface="Times New Roman" pitchFamily="18" charset="0"/>
              </a:rPr>
              <a:t> </a:t>
            </a:r>
            <a:r>
              <a:rPr lang="vi-VN" sz="1600" b="0" dirty="0" smtClean="0">
                <a:latin typeface="Times New Roman" pitchFamily="18" charset="0"/>
                <a:cs typeface="Times New Roman" pitchFamily="18" charset="0"/>
              </a:rPr>
              <a:t>760nm ứng với các dải màu tim, lam, lục, vàng, da cam, hồng, đỏ…</a:t>
            </a:r>
          </a:p>
          <a:p>
            <a:pPr algn="l"/>
            <a:r>
              <a:rPr lang="vi-VN" sz="1600" b="0" dirty="0" smtClean="0">
                <a:latin typeface="Times New Roman" pitchFamily="18" charset="0"/>
                <a:cs typeface="Times New Roman" pitchFamily="18" charset="0"/>
              </a:rPr>
              <a:t>- Một bức xạ điện từ có bước sóng l xác định trong miền thấy được khi tác dụng vào mắt người sẽ cho ta một màu sắc xác định. Phổ biến của miền bức xạ thấy được( ánh sáng ban ngày gồm):</a:t>
            </a:r>
            <a:endParaRPr lang="vi-VN" sz="1600" b="0" dirty="0">
              <a:latin typeface="Times New Roman" pitchFamily="18" charset="0"/>
              <a:cs typeface="Times New Roman" pitchFamily="18" charset="0"/>
            </a:endParaRPr>
          </a:p>
        </p:txBody>
      </p:sp>
      <p:graphicFrame>
        <p:nvGraphicFramePr>
          <p:cNvPr id="7" name="Table 6"/>
          <p:cNvGraphicFramePr>
            <a:graphicFrameLocks noGrp="1"/>
          </p:cNvGraphicFramePr>
          <p:nvPr>
            <p:extLst>
              <p:ext uri="{D42A27DB-BD31-4B8C-83A1-F6EECF244321}">
                <p14:modId xmlns:p14="http://schemas.microsoft.com/office/powerpoint/2010/main" val="971442532"/>
              </p:ext>
            </p:extLst>
          </p:nvPr>
        </p:nvGraphicFramePr>
        <p:xfrm>
          <a:off x="490750" y="2514600"/>
          <a:ext cx="8305801" cy="1828800"/>
        </p:xfrm>
        <a:graphic>
          <a:graphicData uri="http://schemas.openxmlformats.org/drawingml/2006/table">
            <a:tbl>
              <a:tblPr firstRow="1" bandRow="1">
                <a:tableStyleId>{5C22544A-7EE6-4342-B048-85BDC9FD1C3A}</a:tableStyleId>
              </a:tblPr>
              <a:tblGrid>
                <a:gridCol w="1186543"/>
                <a:gridCol w="1186543"/>
                <a:gridCol w="1186543"/>
                <a:gridCol w="1186543"/>
                <a:gridCol w="1186543"/>
                <a:gridCol w="1186543"/>
                <a:gridCol w="1186543"/>
              </a:tblGrid>
              <a:tr h="609600">
                <a:tc>
                  <a:txBody>
                    <a:bodyPr/>
                    <a:lstStyle/>
                    <a:p>
                      <a:r>
                        <a:rPr lang="en-US" dirty="0" err="1" smtClean="0"/>
                        <a:t>Bức</a:t>
                      </a:r>
                      <a:r>
                        <a:rPr lang="en-US" dirty="0" smtClean="0"/>
                        <a:t> </a:t>
                      </a:r>
                      <a:r>
                        <a:rPr lang="en-US" dirty="0" err="1" smtClean="0"/>
                        <a:t>xạ</a:t>
                      </a:r>
                      <a:r>
                        <a:rPr lang="en-US" dirty="0" smtClean="0"/>
                        <a:t> </a:t>
                      </a:r>
                      <a:r>
                        <a:rPr lang="en-US" dirty="0" err="1" smtClean="0"/>
                        <a:t>màu</a:t>
                      </a:r>
                      <a:r>
                        <a:rPr lang="en-US" dirty="0" smtClean="0"/>
                        <a:t> </a:t>
                      </a:r>
                      <a:r>
                        <a:rPr lang="en-US" dirty="0" err="1" smtClean="0"/>
                        <a:t>tím</a:t>
                      </a:r>
                      <a:endParaRPr lang="en-US" dirty="0"/>
                    </a:p>
                  </a:txBody>
                  <a:tcPr/>
                </a:tc>
                <a:tc>
                  <a:txBody>
                    <a:bodyPr/>
                    <a:lstStyle/>
                    <a:p>
                      <a:r>
                        <a:rPr lang="en-US" sz="1800" b="1" kern="1200" dirty="0" err="1" smtClean="0">
                          <a:solidFill>
                            <a:schemeClr val="lt1"/>
                          </a:solidFill>
                          <a:effectLst/>
                          <a:latin typeface="+mn-lt"/>
                          <a:ea typeface="+mn-ea"/>
                          <a:cs typeface="+mn-cs"/>
                        </a:rPr>
                        <a:t>Bức</a:t>
                      </a:r>
                      <a:r>
                        <a:rPr lang="en-US" sz="1800" b="1" kern="1200" dirty="0" smtClean="0">
                          <a:solidFill>
                            <a:schemeClr val="lt1"/>
                          </a:solidFill>
                          <a:effectLst/>
                          <a:latin typeface="+mn-lt"/>
                          <a:ea typeface="+mn-ea"/>
                          <a:cs typeface="+mn-cs"/>
                        </a:rPr>
                        <a:t> </a:t>
                      </a:r>
                      <a:r>
                        <a:rPr lang="en-US" sz="1800" b="1" kern="1200" dirty="0" err="1" smtClean="0">
                          <a:solidFill>
                            <a:schemeClr val="lt1"/>
                          </a:solidFill>
                          <a:effectLst/>
                          <a:latin typeface="+mn-lt"/>
                          <a:ea typeface="+mn-ea"/>
                          <a:cs typeface="+mn-cs"/>
                        </a:rPr>
                        <a:t>xạ</a:t>
                      </a:r>
                      <a:r>
                        <a:rPr lang="en-US" sz="1800" b="1" kern="1200" dirty="0" smtClean="0">
                          <a:solidFill>
                            <a:schemeClr val="lt1"/>
                          </a:solidFill>
                          <a:effectLst/>
                          <a:latin typeface="+mn-lt"/>
                          <a:ea typeface="+mn-ea"/>
                          <a:cs typeface="+mn-cs"/>
                        </a:rPr>
                        <a:t> </a:t>
                      </a:r>
                      <a:r>
                        <a:rPr lang="en-US" sz="1800" b="1" kern="1200" dirty="0" err="1" smtClean="0">
                          <a:solidFill>
                            <a:schemeClr val="lt1"/>
                          </a:solidFill>
                          <a:effectLst/>
                          <a:latin typeface="+mn-lt"/>
                          <a:ea typeface="+mn-ea"/>
                          <a:cs typeface="+mn-cs"/>
                        </a:rPr>
                        <a:t>màu</a:t>
                      </a:r>
                      <a:r>
                        <a:rPr lang="en-US" sz="1800" b="1" kern="1200" dirty="0" smtClean="0">
                          <a:solidFill>
                            <a:schemeClr val="lt1"/>
                          </a:solidFill>
                          <a:effectLst/>
                          <a:latin typeface="+mn-lt"/>
                          <a:ea typeface="+mn-ea"/>
                          <a:cs typeface="+mn-cs"/>
                        </a:rPr>
                        <a:t> </a:t>
                      </a:r>
                      <a:r>
                        <a:rPr lang="en-US" sz="1800" b="1" kern="1200" dirty="0" err="1" smtClean="0">
                          <a:solidFill>
                            <a:schemeClr val="lt1"/>
                          </a:solidFill>
                          <a:effectLst/>
                          <a:latin typeface="+mn-lt"/>
                          <a:ea typeface="+mn-ea"/>
                          <a:cs typeface="+mn-cs"/>
                        </a:rPr>
                        <a:t>chàm</a:t>
                      </a:r>
                      <a:endParaRPr lang="en-US" dirty="0"/>
                    </a:p>
                  </a:txBody>
                  <a:tcPr/>
                </a:tc>
                <a:tc>
                  <a:txBody>
                    <a:bodyPr/>
                    <a:lstStyle/>
                    <a:p>
                      <a:r>
                        <a:rPr lang="en-US" dirty="0" err="1" smtClean="0"/>
                        <a:t>Bức</a:t>
                      </a:r>
                      <a:r>
                        <a:rPr lang="en-US" dirty="0" smtClean="0"/>
                        <a:t> </a:t>
                      </a:r>
                      <a:r>
                        <a:rPr lang="en-US" dirty="0" err="1" smtClean="0"/>
                        <a:t>xạ</a:t>
                      </a:r>
                      <a:r>
                        <a:rPr lang="en-US" dirty="0" smtClean="0"/>
                        <a:t> </a:t>
                      </a:r>
                      <a:r>
                        <a:rPr lang="en-US" dirty="0" err="1" smtClean="0"/>
                        <a:t>màu</a:t>
                      </a:r>
                      <a:r>
                        <a:rPr lang="en-US" dirty="0" smtClean="0"/>
                        <a:t> lam</a:t>
                      </a:r>
                      <a:endParaRPr lang="en-US" dirty="0"/>
                    </a:p>
                  </a:txBody>
                  <a:tcPr/>
                </a:tc>
                <a:tc>
                  <a:txBody>
                    <a:bodyPr/>
                    <a:lstStyle/>
                    <a:p>
                      <a:r>
                        <a:rPr lang="en-US" dirty="0" err="1" smtClean="0"/>
                        <a:t>Bức</a:t>
                      </a:r>
                      <a:r>
                        <a:rPr lang="en-US" dirty="0" smtClean="0"/>
                        <a:t> </a:t>
                      </a:r>
                      <a:r>
                        <a:rPr lang="en-US" dirty="0" err="1" smtClean="0"/>
                        <a:t>xạ</a:t>
                      </a:r>
                      <a:r>
                        <a:rPr lang="en-US" dirty="0" smtClean="0"/>
                        <a:t> </a:t>
                      </a:r>
                      <a:r>
                        <a:rPr lang="en-US" dirty="0" err="1" smtClean="0"/>
                        <a:t>màu</a:t>
                      </a:r>
                      <a:r>
                        <a:rPr lang="en-US" dirty="0" smtClean="0"/>
                        <a:t> </a:t>
                      </a:r>
                      <a:r>
                        <a:rPr lang="en-US" dirty="0" err="1" smtClean="0"/>
                        <a:t>lục</a:t>
                      </a:r>
                      <a:endParaRPr lang="en-US" dirty="0"/>
                    </a:p>
                  </a:txBody>
                  <a:tcPr/>
                </a:tc>
                <a:tc>
                  <a:txBody>
                    <a:bodyPr/>
                    <a:lstStyle/>
                    <a:p>
                      <a:r>
                        <a:rPr lang="en-US" dirty="0" err="1" smtClean="0"/>
                        <a:t>Bức</a:t>
                      </a:r>
                      <a:r>
                        <a:rPr lang="en-US" dirty="0" smtClean="0"/>
                        <a:t> </a:t>
                      </a:r>
                      <a:r>
                        <a:rPr lang="en-US" dirty="0" err="1" smtClean="0"/>
                        <a:t>xạ</a:t>
                      </a:r>
                      <a:r>
                        <a:rPr lang="en-US" dirty="0" smtClean="0"/>
                        <a:t> </a:t>
                      </a:r>
                      <a:r>
                        <a:rPr lang="en-US" dirty="0" err="1" smtClean="0"/>
                        <a:t>màu</a:t>
                      </a:r>
                      <a:r>
                        <a:rPr lang="en-US" dirty="0" smtClean="0"/>
                        <a:t> </a:t>
                      </a:r>
                      <a:r>
                        <a:rPr lang="en-US" dirty="0" err="1" smtClean="0"/>
                        <a:t>vàng</a:t>
                      </a:r>
                      <a:endParaRPr lang="en-US" dirty="0"/>
                    </a:p>
                  </a:txBody>
                  <a:tcPr/>
                </a:tc>
                <a:tc>
                  <a:txBody>
                    <a:bodyPr/>
                    <a:lstStyle/>
                    <a:p>
                      <a:r>
                        <a:rPr lang="pt-BR" dirty="0" smtClean="0"/>
                        <a:t>Bức xạ màu da cam</a:t>
                      </a:r>
                      <a:endParaRPr lang="en-US" dirty="0"/>
                    </a:p>
                  </a:txBody>
                  <a:tcPr/>
                </a:tc>
                <a:tc>
                  <a:txBody>
                    <a:bodyPr/>
                    <a:lstStyle/>
                    <a:p>
                      <a:r>
                        <a:rPr lang="vi-VN" dirty="0" smtClean="0"/>
                        <a:t>Bức xạ màu đỏ</a:t>
                      </a:r>
                      <a:endParaRPr lang="en-US" dirty="0"/>
                    </a:p>
                  </a:txBody>
                  <a:tcPr/>
                </a:tc>
              </a:tr>
              <a:tr h="675382">
                <a:tc>
                  <a:txBody>
                    <a:bodyPr/>
                    <a:lstStyle/>
                    <a:p>
                      <a:r>
                        <a:rPr lang="en-US" dirty="0" smtClean="0"/>
                        <a:t>l = 380- 450nm</a:t>
                      </a:r>
                    </a:p>
                    <a:p>
                      <a:r>
                        <a:rPr lang="en-US" dirty="0" smtClean="0"/>
                        <a:t>   </a:t>
                      </a:r>
                      <a:endParaRPr lang="en-US" dirty="0"/>
                    </a:p>
                  </a:txBody>
                  <a:tcPr/>
                </a:tc>
                <a:tc>
                  <a:txBody>
                    <a:bodyPr/>
                    <a:lstStyle/>
                    <a:p>
                      <a:r>
                        <a:rPr lang="en-US" dirty="0" smtClean="0"/>
                        <a:t>l = 450- 480nm</a:t>
                      </a:r>
                      <a:endParaRPr lang="en-US" dirty="0"/>
                    </a:p>
                  </a:txBody>
                  <a:tcPr/>
                </a:tc>
                <a:tc>
                  <a:txBody>
                    <a:bodyPr/>
                    <a:lstStyle/>
                    <a:p>
                      <a:r>
                        <a:rPr lang="en-US" dirty="0" smtClean="0"/>
                        <a:t>l = 480- 510nm</a:t>
                      </a:r>
                      <a:endParaRPr lang="en-US" dirty="0"/>
                    </a:p>
                  </a:txBody>
                  <a:tcPr/>
                </a:tc>
                <a:tc>
                  <a:txBody>
                    <a:bodyPr/>
                    <a:lstStyle/>
                    <a:p>
                      <a:r>
                        <a:rPr lang="en-US" dirty="0" smtClean="0"/>
                        <a:t>l = 510- 550nm</a:t>
                      </a:r>
                      <a:endParaRPr lang="en-US" dirty="0"/>
                    </a:p>
                  </a:txBody>
                  <a:tcPr/>
                </a:tc>
                <a:tc>
                  <a:txBody>
                    <a:bodyPr/>
                    <a:lstStyle/>
                    <a:p>
                      <a:r>
                        <a:rPr lang="en-US" dirty="0" smtClean="0"/>
                        <a:t>l = 550-585nm</a:t>
                      </a:r>
                      <a:endParaRPr lang="en-US" dirty="0"/>
                    </a:p>
                  </a:txBody>
                  <a:tcPr/>
                </a:tc>
                <a:tc>
                  <a:txBody>
                    <a:bodyPr/>
                    <a:lstStyle/>
                    <a:p>
                      <a:r>
                        <a:rPr lang="en-US" dirty="0" smtClean="0"/>
                        <a:t>l = 585- 620nm</a:t>
                      </a:r>
                      <a:endParaRPr lang="en-US" dirty="0"/>
                    </a:p>
                  </a:txBody>
                  <a:tcPr/>
                </a:tc>
                <a:tc>
                  <a:txBody>
                    <a:bodyPr/>
                    <a:lstStyle/>
                    <a:p>
                      <a:r>
                        <a:rPr lang="en-US" dirty="0" smtClean="0"/>
                        <a:t>l = 620- 700nm</a:t>
                      </a:r>
                      <a:endParaRPr lang="en-US" dirty="0"/>
                    </a:p>
                  </a:txBody>
                  <a:tcPr/>
                </a:tc>
              </a:tr>
            </a:tbl>
          </a:graphicData>
        </a:graphic>
      </p:graphicFrame>
      <p:sp>
        <p:nvSpPr>
          <p:cNvPr id="8" name="TextBox 7"/>
          <p:cNvSpPr txBox="1"/>
          <p:nvPr/>
        </p:nvSpPr>
        <p:spPr>
          <a:xfrm>
            <a:off x="609600" y="4419600"/>
            <a:ext cx="8153400" cy="1323439"/>
          </a:xfrm>
          <a:prstGeom prst="rect">
            <a:avLst/>
          </a:prstGeom>
          <a:noFill/>
        </p:spPr>
        <p:txBody>
          <a:bodyPr wrap="square" rtlCol="0">
            <a:spAutoFit/>
          </a:bodyPr>
          <a:lstStyle/>
          <a:p>
            <a:pPr algn="l"/>
            <a:r>
              <a:rPr lang="vi-VN" sz="1600" b="0" dirty="0" smtClean="0">
                <a:latin typeface="Times New Roman" pitchFamily="18" charset="0"/>
                <a:cs typeface="Times New Roman" pitchFamily="18" charset="0"/>
              </a:rPr>
              <a:t>- Độ nhạy mắt người không giống nhau đối với những bức xạ có bước sóng khác nhau. Thực nghiệm cho thấy, với cùng một công suất bức xạ như nhau thì những bức xạ đơn sắc khác nhau cho ta cảm giác khác nhau. Mắt chúng ta nhạy với bức xạ đơn sắc màu vàng lục l = 555nm. Để đánh giá độ sáng tỏ của các loại bức xạ khác nhau, người ta lấy độ sáng tương đối của bức xạ vàng lục làm chuẩn để so sánh.</a:t>
            </a:r>
            <a:endParaRPr lang="en-US" sz="1600" b="0" dirty="0">
              <a:latin typeface="Times New Roman" pitchFamily="18" charset="0"/>
              <a:cs typeface="Times New Roman" pitchFamily="18" charset="0"/>
            </a:endParaRPr>
          </a:p>
        </p:txBody>
      </p:sp>
    </p:spTree>
    <p:extLst>
      <p:ext uri="{BB962C8B-B14F-4D97-AF65-F5344CB8AC3E}">
        <p14:creationId xmlns:p14="http://schemas.microsoft.com/office/powerpoint/2010/main" val="1008909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heel(1)">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circle(in)">
                                      <p:cBhvr>
                                        <p:cTn id="24" dur="20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barn(inVertical)">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Slide Number Placeholder 5"/>
          <p:cNvSpPr>
            <a:spLocks noGrp="1"/>
          </p:cNvSpPr>
          <p:nvPr>
            <p:ph type="sldNum" sz="quarter" idx="12"/>
          </p:nvPr>
        </p:nvSpPr>
        <p:spPr/>
        <p:txBody>
          <a:bodyPr/>
          <a:lstStyle/>
          <a:p>
            <a:fld id="{D064B890-6223-4335-8F80-57F1241F5ED6}" type="slidenum">
              <a:rPr lang="en-US"/>
              <a:pPr/>
              <a:t>21</a:t>
            </a:fld>
            <a:endParaRPr lang="en-US"/>
          </a:p>
        </p:txBody>
      </p:sp>
      <p:sp>
        <p:nvSpPr>
          <p:cNvPr id="2" name="TextBox 1"/>
          <p:cNvSpPr txBox="1"/>
          <p:nvPr/>
        </p:nvSpPr>
        <p:spPr>
          <a:xfrm>
            <a:off x="533400" y="228600"/>
            <a:ext cx="8534400" cy="1815882"/>
          </a:xfrm>
          <a:prstGeom prst="rect">
            <a:avLst/>
          </a:prstGeom>
          <a:noFill/>
        </p:spPr>
        <p:txBody>
          <a:bodyPr wrap="square" rtlCol="0">
            <a:spAutoFit/>
          </a:bodyPr>
          <a:lstStyle/>
          <a:p>
            <a:pPr algn="l"/>
            <a:r>
              <a:rPr lang="vi-VN" sz="1600" b="0" dirty="0" smtClean="0">
                <a:latin typeface="Times New Roman" pitchFamily="18" charset="0"/>
                <a:cs typeface="Times New Roman" pitchFamily="18" charset="0"/>
              </a:rPr>
              <a:t>- Tốc độ phân giải của mắt:</a:t>
            </a:r>
          </a:p>
          <a:p>
            <a:pPr algn="l"/>
            <a:r>
              <a:rPr lang="vi-VN" sz="1600" b="0" dirty="0" smtClean="0">
                <a:latin typeface="Times New Roman" pitchFamily="18" charset="0"/>
                <a:cs typeface="Times New Roman" pitchFamily="18" charset="0"/>
              </a:rPr>
              <a:t>Quá trình nhận biết một vật của mắt không xảy ra ngay lập tức mà phải qua một thời gian nào đó. Thời gian càng nhỏ tốc độ phân giải của mắt càng lớn. Tốc độ phân giải phụ thuộc vào độ chói và độ rọi trên vật quan sát.</a:t>
            </a:r>
          </a:p>
          <a:p>
            <a:pPr algn="l"/>
            <a:r>
              <a:rPr lang="vi-VN" sz="1600" b="0" dirty="0" smtClean="0">
                <a:latin typeface="Times New Roman" pitchFamily="18" charset="0"/>
                <a:cs typeface="Times New Roman" pitchFamily="18" charset="0"/>
              </a:rPr>
              <a:t>- Khả năng phân giải của mắt: Người ta đánh giá khả năng phân giải của mắt bằng góc nhìn tối thiểu</a:t>
            </a:r>
          </a:p>
          <a:p>
            <a:pPr algn="l"/>
            <a:r>
              <a:rPr lang="vi-VN" sz="1600" b="0" dirty="0" smtClean="0">
                <a:latin typeface="Times New Roman" pitchFamily="18" charset="0"/>
                <a:cs typeface="Times New Roman" pitchFamily="18" charset="0"/>
              </a:rPr>
              <a:t>ang mà mắt có thể nhìn thấy được vật. Mắt có khả năng phân giải trung bình nghĩa là có khả năng nhận biết được hai vật nhỏ nhất dưới góc nhìn ang= 1’ trong điều kiện ánh sáng tốt</a:t>
            </a:r>
            <a:endParaRPr lang="vi-VN" sz="1600" b="0" dirty="0">
              <a:latin typeface="Times New Roman" pitchFamily="18" charset="0"/>
              <a:cs typeface="Times New Roman" pitchFamily="18" charset="0"/>
            </a:endParaRPr>
          </a:p>
        </p:txBody>
      </p:sp>
      <p:sp>
        <p:nvSpPr>
          <p:cNvPr id="3" name="TextBox 2"/>
          <p:cNvSpPr txBox="1"/>
          <p:nvPr/>
        </p:nvSpPr>
        <p:spPr>
          <a:xfrm>
            <a:off x="674077" y="2149635"/>
            <a:ext cx="6172200" cy="400110"/>
          </a:xfrm>
          <a:prstGeom prst="rect">
            <a:avLst/>
          </a:prstGeom>
          <a:noFill/>
        </p:spPr>
        <p:txBody>
          <a:bodyPr wrap="square" rtlCol="0">
            <a:spAutoFit/>
          </a:bodyPr>
          <a:lstStyle/>
          <a:p>
            <a:pPr algn="l"/>
            <a:r>
              <a:rPr lang="en-US" sz="2000" dirty="0">
                <a:latin typeface="Times New Roman" pitchFamily="18" charset="0"/>
                <a:cs typeface="Times New Roman" pitchFamily="18" charset="0"/>
              </a:rPr>
              <a:t>4</a:t>
            </a:r>
            <a:r>
              <a:rPr lang="en-US" sz="2000" dirty="0" smtClean="0">
                <a:latin typeface="Times New Roman" pitchFamily="18" charset="0"/>
                <a:cs typeface="Times New Roman" pitchFamily="18" charset="0"/>
              </a:rPr>
              <a:t>.2. </a:t>
            </a:r>
            <a:r>
              <a:rPr lang="en-US" sz="2000" dirty="0" err="1" smtClean="0">
                <a:latin typeface="Times New Roman" pitchFamily="18" charset="0"/>
                <a:cs typeface="Times New Roman" pitchFamily="18" charset="0"/>
              </a:rPr>
              <a:t>Các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dạng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chiếu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sáng</a:t>
            </a:r>
            <a:r>
              <a:rPr lang="en-US" sz="2000" dirty="0" smtClean="0">
                <a:latin typeface="Times New Roman" pitchFamily="18" charset="0"/>
                <a:cs typeface="Times New Roman" pitchFamily="18" charset="0"/>
              </a:rPr>
              <a:t> </a:t>
            </a:r>
            <a:endParaRPr lang="en-US" sz="2000" dirty="0">
              <a:latin typeface="Times New Roman" pitchFamily="18" charset="0"/>
              <a:cs typeface="Times New Roman" pitchFamily="18" charset="0"/>
            </a:endParaRPr>
          </a:p>
        </p:txBody>
      </p:sp>
      <p:sp>
        <p:nvSpPr>
          <p:cNvPr id="5" name="Oval 4"/>
          <p:cNvSpPr/>
          <p:nvPr/>
        </p:nvSpPr>
        <p:spPr bwMode="auto">
          <a:xfrm>
            <a:off x="381000" y="2694295"/>
            <a:ext cx="3505200" cy="1066800"/>
          </a:xfrm>
          <a:prstGeom prst="ellipse">
            <a:avLst/>
          </a:prstGeom>
          <a:solidFill>
            <a:schemeClr val="accent1"/>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r>
              <a:rPr lang="pt-BR" dirty="0"/>
              <a:t>a) Chiếu sáng tự nhiên</a:t>
            </a:r>
            <a:endParaRPr kumimoji="0" lang="en-US" sz="1800" b="1" i="0" u="none" strike="noStrike" cap="none" normalizeH="0" baseline="0" dirty="0" smtClean="0">
              <a:ln>
                <a:noFill/>
              </a:ln>
              <a:solidFill>
                <a:schemeClr val="tx1"/>
              </a:solidFill>
              <a:effectLst/>
              <a:latin typeface="Arial" charset="0"/>
            </a:endParaRPr>
          </a:p>
        </p:txBody>
      </p:sp>
      <p:sp>
        <p:nvSpPr>
          <p:cNvPr id="6" name="Oval 5"/>
          <p:cNvSpPr/>
          <p:nvPr/>
        </p:nvSpPr>
        <p:spPr bwMode="auto">
          <a:xfrm>
            <a:off x="5562600" y="2612296"/>
            <a:ext cx="3429000" cy="1168133"/>
          </a:xfrm>
          <a:prstGeom prst="ellipse">
            <a:avLst/>
          </a:prstGeom>
          <a:solidFill>
            <a:schemeClr val="accent1"/>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r>
              <a:rPr lang="vi-VN" dirty="0"/>
              <a:t>b) Chiếu sáng nhân tạo( chiếu sáng đèn điện)</a:t>
            </a:r>
            <a:endParaRPr kumimoji="0" lang="en-US" sz="1800" b="1" i="0" u="none" strike="noStrike" cap="none" normalizeH="0" baseline="0" dirty="0" smtClean="0">
              <a:ln>
                <a:noFill/>
              </a:ln>
              <a:solidFill>
                <a:schemeClr val="tx1"/>
              </a:solidFill>
              <a:effectLst/>
              <a:latin typeface="Arial" charset="0"/>
            </a:endParaRPr>
          </a:p>
        </p:txBody>
      </p:sp>
      <p:sp>
        <p:nvSpPr>
          <p:cNvPr id="7" name="Cross 6"/>
          <p:cNvSpPr/>
          <p:nvPr/>
        </p:nvSpPr>
        <p:spPr bwMode="auto">
          <a:xfrm>
            <a:off x="4495800" y="2884795"/>
            <a:ext cx="762000" cy="685800"/>
          </a:xfrm>
          <a:prstGeom prst="plus">
            <a:avLst/>
          </a:prstGeom>
          <a:solidFill>
            <a:schemeClr val="accent1"/>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29200" y="4313318"/>
            <a:ext cx="4114800" cy="2544681"/>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 y="4313319"/>
            <a:ext cx="4267200" cy="2544681"/>
          </a:xfrm>
          <a:prstGeom prst="rect">
            <a:avLst/>
          </a:prstGeom>
        </p:spPr>
      </p:pic>
      <p:sp>
        <p:nvSpPr>
          <p:cNvPr id="10" name="Down Arrow 9"/>
          <p:cNvSpPr/>
          <p:nvPr/>
        </p:nvSpPr>
        <p:spPr bwMode="auto">
          <a:xfrm>
            <a:off x="1905000" y="3780429"/>
            <a:ext cx="609600" cy="532889"/>
          </a:xfrm>
          <a:prstGeom prst="downArrow">
            <a:avLst/>
          </a:prstGeom>
          <a:solidFill>
            <a:schemeClr val="accent1"/>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11" name="Down Arrow 10"/>
          <p:cNvSpPr/>
          <p:nvPr/>
        </p:nvSpPr>
        <p:spPr bwMode="auto">
          <a:xfrm>
            <a:off x="7086600" y="3780429"/>
            <a:ext cx="685800" cy="532890"/>
          </a:xfrm>
          <a:prstGeom prst="downArrow">
            <a:avLst/>
          </a:prstGeom>
          <a:solidFill>
            <a:schemeClr val="accent1"/>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275305589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inVertical)">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circle(in)">
                                      <p:cBhvr>
                                        <p:cTn id="16" dur="20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circle(in)">
                                      <p:cBhvr>
                                        <p:cTn id="21" dur="20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circle(in)">
                                      <p:cBhvr>
                                        <p:cTn id="26" dur="20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21" presetClass="entr" presetSubtype="1"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heel(1)">
                                      <p:cBhvr>
                                        <p:cTn id="31" dur="2000"/>
                                        <p:tgtEl>
                                          <p:spTgt spid="10"/>
                                        </p:tgtEl>
                                      </p:cBhvr>
                                    </p:animEffect>
                                  </p:childTnLst>
                                </p:cTn>
                              </p:par>
                              <p:par>
                                <p:cTn id="32" presetID="21" presetClass="entr" presetSubtype="1"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heel(1)">
                                      <p:cBhvr>
                                        <p:cTn id="34" dur="20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animBg="1"/>
      <p:bldP spid="6" grpId="0" animBg="1"/>
      <p:bldP spid="7" grpId="0" animBg="1"/>
      <p:bldP spid="10" grpId="0" animBg="1"/>
      <p:bldP spid="1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6"/>
          <p:cNvSpPr>
            <a:spLocks noGrp="1"/>
          </p:cNvSpPr>
          <p:nvPr>
            <p:ph type="sldNum" sz="quarter" idx="12"/>
          </p:nvPr>
        </p:nvSpPr>
        <p:spPr/>
        <p:txBody>
          <a:bodyPr/>
          <a:lstStyle/>
          <a:p>
            <a:fld id="{C73169CE-9351-43D0-8F69-96188A1936B5}" type="slidenum">
              <a:rPr lang="en-US"/>
              <a:pPr/>
              <a:t>22</a:t>
            </a:fld>
            <a:endParaRPr lang="en-US"/>
          </a:p>
        </p:txBody>
      </p:sp>
      <p:sp>
        <p:nvSpPr>
          <p:cNvPr id="4" name="TextBox 3"/>
          <p:cNvSpPr txBox="1"/>
          <p:nvPr/>
        </p:nvSpPr>
        <p:spPr>
          <a:xfrm>
            <a:off x="457200" y="304800"/>
            <a:ext cx="3200400" cy="400110"/>
          </a:xfrm>
          <a:prstGeom prst="rect">
            <a:avLst/>
          </a:prstGeom>
          <a:noFill/>
        </p:spPr>
        <p:txBody>
          <a:bodyPr wrap="square" rtlCol="0">
            <a:spAutoFit/>
          </a:bodyPr>
          <a:lstStyle/>
          <a:p>
            <a:r>
              <a:rPr lang="pt-BR" sz="2000" dirty="0" smtClean="0"/>
              <a:t>a) Chiếu sáng tự nhiên</a:t>
            </a:r>
            <a:r>
              <a:rPr lang="pt-BR" dirty="0" smtClean="0"/>
              <a:t>:</a:t>
            </a:r>
            <a:endParaRPr lang="en-US" dirty="0"/>
          </a:p>
        </p:txBody>
      </p:sp>
      <p:sp>
        <p:nvSpPr>
          <p:cNvPr id="6" name="TextBox 5"/>
          <p:cNvSpPr txBox="1"/>
          <p:nvPr/>
        </p:nvSpPr>
        <p:spPr>
          <a:xfrm>
            <a:off x="293077" y="990600"/>
            <a:ext cx="8686800" cy="5016758"/>
          </a:xfrm>
          <a:prstGeom prst="rect">
            <a:avLst/>
          </a:prstGeom>
          <a:noFill/>
        </p:spPr>
        <p:txBody>
          <a:bodyPr wrap="square" rtlCol="0">
            <a:spAutoFit/>
          </a:bodyPr>
          <a:lstStyle/>
          <a:p>
            <a:pPr marL="285750" indent="-285750" algn="l">
              <a:buFont typeface="Wingdings" pitchFamily="2" charset="2"/>
              <a:buChar char="Ø"/>
            </a:pPr>
            <a:r>
              <a:rPr lang="vi-VN" sz="2000" b="0" dirty="0" smtClean="0">
                <a:latin typeface="Times New Roman" pitchFamily="18" charset="0"/>
                <a:cs typeface="Times New Roman" pitchFamily="18" charset="0"/>
              </a:rPr>
              <a:t>Khi thiết kế chiếu sáng tự nhiên phải luôn luôn bám sát vào những yêu cầu chiếu sáng đảm bảo cho người lao động có một chế độ ánh snág tiện nghi tối đa trong khi lao động mà vẫn đảm bảo chi phí ánh sáng tối thiểu .</a:t>
            </a:r>
          </a:p>
          <a:p>
            <a:pPr marL="285750" indent="-285750" algn="l">
              <a:buFont typeface="Wingdings" pitchFamily="2" charset="2"/>
              <a:buChar char="Ø"/>
            </a:pPr>
            <a:r>
              <a:rPr lang="vi-VN" sz="2000" b="0" dirty="0" smtClean="0">
                <a:latin typeface="Times New Roman" pitchFamily="18" charset="0"/>
                <a:cs typeface="Times New Roman" pitchFamily="18" charset="0"/>
              </a:rPr>
              <a:t> Làm sao để người lao động nhìn rõ tinh, phân giải nhanh, không căng thẳng, mệt mỏi khi làm việc. Vì thế trước hết phải đảm bảo độ rọi đủ theo tiêu chuẩn không quá cao, quá thấp, không để bị chói loá do các cửa ánh sáng quá lớn nằm trong trường nhìn của công nhân</a:t>
            </a:r>
          </a:p>
          <a:p>
            <a:pPr marL="285750" indent="-285750" algn="l">
              <a:buFont typeface="Wingdings" pitchFamily="2" charset="2"/>
              <a:buChar char="Ø"/>
            </a:pPr>
            <a:r>
              <a:rPr lang="vi-VN" sz="2000" b="0" dirty="0" smtClean="0">
                <a:latin typeface="Times New Roman" pitchFamily="18" charset="0"/>
                <a:cs typeface="Times New Roman" pitchFamily="18" charset="0"/>
              </a:rPr>
              <a:t> Hướng lấy ánh snág phải bố trí sao cho không tạo bóng của người và thiết bị, sự tạo bóng gây khó chịu trong khi quan sát, độ sáng không đều trong mặt bằng làm việc</a:t>
            </a:r>
          </a:p>
          <a:p>
            <a:pPr marL="285750" indent="-285750" algn="l">
              <a:buFont typeface="Wingdings" pitchFamily="2" charset="2"/>
              <a:buChar char="Ø"/>
            </a:pPr>
            <a:r>
              <a:rPr lang="vi-VN" sz="2000" b="0" dirty="0" smtClean="0">
                <a:latin typeface="Times New Roman" pitchFamily="18" charset="0"/>
                <a:cs typeface="Times New Roman" pitchFamily="18" charset="0"/>
              </a:rPr>
              <a:t>Bề mặt làm việc phải có độ sáng cao hơn các bề mặt khác trong phòng</a:t>
            </a:r>
          </a:p>
          <a:p>
            <a:pPr marL="285750" indent="-285750" algn="l">
              <a:buFont typeface="Wingdings" pitchFamily="2" charset="2"/>
              <a:buChar char="Ø"/>
            </a:pPr>
            <a:r>
              <a:rPr lang="vi-VN" sz="2000" b="0" dirty="0" smtClean="0">
                <a:latin typeface="Times New Roman" pitchFamily="18" charset="0"/>
                <a:cs typeface="Times New Roman" pitchFamily="18" charset="0"/>
              </a:rPr>
              <a:t>Các cửa chiếu sáng lại phải đơn giản để dễ bảo quản và sử dụng</a:t>
            </a:r>
          </a:p>
          <a:p>
            <a:pPr marL="285750" indent="-285750" algn="l">
              <a:buFont typeface="Wingdings" pitchFamily="2" charset="2"/>
              <a:buChar char="Ø"/>
            </a:pPr>
            <a:r>
              <a:rPr lang="vi-VN" sz="2000" b="0" dirty="0" smtClean="0">
                <a:latin typeface="Times New Roman" pitchFamily="18" charset="0"/>
                <a:cs typeface="Times New Roman" pitchFamily="18" charset="0"/>
              </a:rPr>
              <a:t>Có nhiều kiểu cửa chiếu sáng như cửa sổ, cửa mái. Cửa mái cũng đa dạng như hình chữ nhật, hình chữ M, hình răng cưa, hình chỏm cầuvv...</a:t>
            </a:r>
          </a:p>
          <a:p>
            <a:pPr marL="285750" indent="-285750" algn="l">
              <a:buFont typeface="Wingdings" pitchFamily="2" charset="2"/>
              <a:buChar char="Ø"/>
            </a:pPr>
            <a:r>
              <a:rPr lang="vi-VN" sz="2000" b="0" dirty="0" smtClean="0">
                <a:latin typeface="Times New Roman" pitchFamily="18" charset="0"/>
                <a:cs typeface="Times New Roman" pitchFamily="18" charset="0"/>
              </a:rPr>
              <a:t>Thiết kế chiếu sáng tự nhiên còn phải kết hợp với thông gió, che nắng( chiếu sáng trực xạ), che mưa phu hợp với hướng gió va khí hậu từng vùng nước ta.</a:t>
            </a:r>
            <a:endParaRPr lang="vi-VN" sz="2000" b="0" dirty="0">
              <a:latin typeface="Times New Roman" pitchFamily="18" charset="0"/>
              <a:cs typeface="Times New Roman" pitchFamily="18" charset="0"/>
            </a:endParaRPr>
          </a:p>
        </p:txBody>
      </p:sp>
    </p:spTree>
    <p:extLst>
      <p:ext uri="{BB962C8B-B14F-4D97-AF65-F5344CB8AC3E}">
        <p14:creationId xmlns:p14="http://schemas.microsoft.com/office/powerpoint/2010/main" val="1266086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circle(in)">
                                      <p:cBhvr>
                                        <p:cTn id="1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800" y="228600"/>
            <a:ext cx="5715000" cy="400110"/>
          </a:xfrm>
          <a:prstGeom prst="rect">
            <a:avLst/>
          </a:prstGeom>
          <a:noFill/>
        </p:spPr>
        <p:txBody>
          <a:bodyPr wrap="square" rtlCol="0">
            <a:spAutoFit/>
          </a:bodyPr>
          <a:lstStyle/>
          <a:p>
            <a:r>
              <a:rPr lang="en-US" sz="2000" dirty="0" smtClean="0">
                <a:latin typeface="Times New Roman" pitchFamily="18" charset="0"/>
                <a:cs typeface="Times New Roman" pitchFamily="18" charset="0"/>
              </a:rPr>
              <a:t>b</a:t>
            </a:r>
            <a:r>
              <a:rPr lang="vi-VN" sz="2000" dirty="0" smtClean="0">
                <a:latin typeface="Times New Roman" pitchFamily="18" charset="0"/>
                <a:cs typeface="Times New Roman" pitchFamily="18" charset="0"/>
              </a:rPr>
              <a:t>) Chiếu sáng nhân tạo( chiếu sáng đèn điện)</a:t>
            </a:r>
            <a:endParaRPr lang="en-US" sz="2000" dirty="0">
              <a:latin typeface="Times New Roman" pitchFamily="18" charset="0"/>
              <a:cs typeface="Times New Roman" pitchFamily="18" charset="0"/>
            </a:endParaRPr>
          </a:p>
        </p:txBody>
      </p:sp>
      <p:graphicFrame>
        <p:nvGraphicFramePr>
          <p:cNvPr id="12" name="Diagram 11"/>
          <p:cNvGraphicFramePr/>
          <p:nvPr>
            <p:extLst>
              <p:ext uri="{D42A27DB-BD31-4B8C-83A1-F6EECF244321}">
                <p14:modId xmlns:p14="http://schemas.microsoft.com/office/powerpoint/2010/main" val="1177515838"/>
              </p:ext>
            </p:extLst>
          </p:nvPr>
        </p:nvGraphicFramePr>
        <p:xfrm>
          <a:off x="999698" y="990600"/>
          <a:ext cx="6239301" cy="18824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7" name="Pentagon 4"/>
          <p:cNvSpPr/>
          <p:nvPr/>
        </p:nvSpPr>
        <p:spPr>
          <a:xfrm>
            <a:off x="1828800" y="3429000"/>
            <a:ext cx="6140173" cy="180451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95741" tIns="198120" rIns="369824" bIns="198120" numCol="1" spcCol="1270" anchor="ctr" anchorCtr="0">
            <a:noAutofit/>
          </a:bodyPr>
          <a:lstStyle/>
          <a:p>
            <a:pPr lvl="0" algn="ctr" defTabSz="2311400" rtl="0">
              <a:lnSpc>
                <a:spcPct val="90000"/>
              </a:lnSpc>
              <a:spcBef>
                <a:spcPct val="0"/>
              </a:spcBef>
              <a:spcAft>
                <a:spcPct val="35000"/>
              </a:spcAft>
            </a:pPr>
            <a:endParaRPr lang="en-US" sz="5200" kern="1200" dirty="0"/>
          </a:p>
        </p:txBody>
      </p:sp>
      <p:graphicFrame>
        <p:nvGraphicFramePr>
          <p:cNvPr id="13" name="Diagram 12"/>
          <p:cNvGraphicFramePr/>
          <p:nvPr>
            <p:extLst>
              <p:ext uri="{D42A27DB-BD31-4B8C-83A1-F6EECF244321}">
                <p14:modId xmlns:p14="http://schemas.microsoft.com/office/powerpoint/2010/main" val="3103645963"/>
              </p:ext>
            </p:extLst>
          </p:nvPr>
        </p:nvGraphicFramePr>
        <p:xfrm>
          <a:off x="1203186" y="3429000"/>
          <a:ext cx="7391400" cy="182728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232688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Graphic spid="12" grpId="0">
        <p:bldAsOne/>
      </p:bldGraphic>
      <p:bldGraphic spid="13" grpId="0">
        <p:bldAsOne/>
      </p:bldGraphic>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Slide Number Placeholder 4"/>
          <p:cNvSpPr>
            <a:spLocks noGrp="1"/>
          </p:cNvSpPr>
          <p:nvPr>
            <p:ph type="sldNum" sz="quarter" idx="12"/>
          </p:nvPr>
        </p:nvSpPr>
        <p:spPr/>
        <p:txBody>
          <a:bodyPr/>
          <a:lstStyle/>
          <a:p>
            <a:fld id="{2F487EB7-69E2-41AB-A4B5-5137349F4863}" type="slidenum">
              <a:rPr lang="en-US"/>
              <a:pPr/>
              <a:t>24</a:t>
            </a:fld>
            <a:endParaRPr lang="en-US"/>
          </a:p>
        </p:txBody>
      </p:sp>
      <p:sp>
        <p:nvSpPr>
          <p:cNvPr id="3" name="TextBox 2"/>
          <p:cNvSpPr txBox="1"/>
          <p:nvPr/>
        </p:nvSpPr>
        <p:spPr>
          <a:xfrm>
            <a:off x="2286000" y="304800"/>
            <a:ext cx="3810000" cy="461665"/>
          </a:xfrm>
          <a:prstGeom prst="rect">
            <a:avLst/>
          </a:prstGeom>
          <a:noFill/>
        </p:spPr>
        <p:txBody>
          <a:bodyPr wrap="square" rtlCol="0">
            <a:spAutoFit/>
          </a:bodyPr>
          <a:lstStyle/>
          <a:p>
            <a:r>
              <a:rPr lang="en-US" sz="2400" dirty="0" err="1" smtClean="0">
                <a:latin typeface="Times New Roman" pitchFamily="18" charset="0"/>
                <a:cs typeface="Times New Roman" pitchFamily="18" charset="0"/>
              </a:rPr>
              <a:t>Đèn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nung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nóng</a:t>
            </a:r>
            <a:r>
              <a:rPr lang="en-US" sz="2400"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p:txBody>
      </p:sp>
      <p:sp>
        <p:nvSpPr>
          <p:cNvPr id="4" name="TextBox 3"/>
          <p:cNvSpPr txBox="1"/>
          <p:nvPr/>
        </p:nvSpPr>
        <p:spPr>
          <a:xfrm>
            <a:off x="304800" y="774426"/>
            <a:ext cx="8534400" cy="2585323"/>
          </a:xfrm>
          <a:prstGeom prst="rect">
            <a:avLst/>
          </a:prstGeom>
          <a:noFill/>
        </p:spPr>
        <p:txBody>
          <a:bodyPr wrap="square" rtlCol="0">
            <a:spAutoFit/>
          </a:bodyPr>
          <a:lstStyle/>
          <a:p>
            <a:pPr algn="l"/>
            <a:r>
              <a:rPr lang="vi-VN" b="0" dirty="0" smtClean="0">
                <a:solidFill>
                  <a:srgbClr val="002060"/>
                </a:solidFill>
                <a:latin typeface="Times New Roman" pitchFamily="18" charset="0"/>
                <a:cs typeface="Times New Roman" pitchFamily="18" charset="0"/>
              </a:rPr>
              <a:t>-Phát sáng ổn định, không phụ thuộc vào nhiệt độ của môi trường</a:t>
            </a:r>
          </a:p>
          <a:p>
            <a:pPr algn="l"/>
            <a:r>
              <a:rPr lang="vi-VN" b="0" dirty="0" smtClean="0">
                <a:solidFill>
                  <a:srgbClr val="002060"/>
                </a:solidFill>
                <a:latin typeface="Times New Roman" pitchFamily="18" charset="0"/>
                <a:cs typeface="Times New Roman" pitchFamily="18" charset="0"/>
              </a:rPr>
              <a:t>- Ánh sáng đèn nung nóng hợp tâm sinh lý con người hơn nên làm việc dưới ánh sáng đèn nung nóng năng suất lao động theo những nghiên cứu của các nhà khoa học cao hơn so vớivđèn huỳnh quang là 10%</a:t>
            </a:r>
          </a:p>
          <a:p>
            <a:pPr algn="l"/>
            <a:r>
              <a:rPr lang="vi-VN" b="0" dirty="0" smtClean="0">
                <a:solidFill>
                  <a:srgbClr val="002060"/>
                </a:solidFill>
                <a:latin typeface="Times New Roman" pitchFamily="18" charset="0"/>
                <a:cs typeface="Times New Roman" pitchFamily="18" charset="0"/>
              </a:rPr>
              <a:t>- Đèn nung sáng có khả năng phát sáng tập trung và cường độ lớn thích hợp cho chiếu sáng cục bộ</a:t>
            </a:r>
          </a:p>
          <a:p>
            <a:pPr algn="l"/>
            <a:r>
              <a:rPr lang="vi-VN" b="0" dirty="0" smtClean="0">
                <a:solidFill>
                  <a:srgbClr val="002060"/>
                </a:solidFill>
                <a:latin typeface="Times New Roman" pitchFamily="18" charset="0"/>
                <a:cs typeface="Times New Roman" pitchFamily="18" charset="0"/>
              </a:rPr>
              <a:t>- Một ưu điểm lớn của đèn của đèn nung sáng là có thể phát sáng với điện áp thấp hơn nhiều so với điện áp định mức của đèn, cho nên được sử dụng trong chiếu sáng an toàn toàn, chiếu sáng sự cố.</a:t>
            </a:r>
            <a:endParaRPr lang="vi-VN" b="0" dirty="0">
              <a:solidFill>
                <a:srgbClr val="002060"/>
              </a:solidFill>
              <a:latin typeface="Times New Roman" pitchFamily="18" charset="0"/>
              <a:cs typeface="Times New Roman" pitchFamily="18" charset="0"/>
            </a:endParaRPr>
          </a:p>
        </p:txBody>
      </p:sp>
      <p:sp>
        <p:nvSpPr>
          <p:cNvPr id="5" name="TextBox 4"/>
          <p:cNvSpPr txBox="1"/>
          <p:nvPr/>
        </p:nvSpPr>
        <p:spPr>
          <a:xfrm>
            <a:off x="2576015" y="3172259"/>
            <a:ext cx="3505200" cy="461665"/>
          </a:xfrm>
          <a:prstGeom prst="rect">
            <a:avLst/>
          </a:prstGeom>
          <a:noFill/>
        </p:spPr>
        <p:txBody>
          <a:bodyPr wrap="square" rtlCol="0">
            <a:spAutoFit/>
          </a:bodyPr>
          <a:lstStyle/>
          <a:p>
            <a:r>
              <a:rPr lang="en-US" sz="2400" dirty="0" err="1" smtClean="0">
                <a:latin typeface="Times New Roman" pitchFamily="18" charset="0"/>
                <a:cs typeface="Times New Roman" pitchFamily="18" charset="0"/>
              </a:rPr>
              <a:t>Đèn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huỳnh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quang</a:t>
            </a:r>
            <a:endParaRPr lang="en-US" sz="2400" dirty="0">
              <a:latin typeface="Times New Roman" pitchFamily="18" charset="0"/>
              <a:cs typeface="Times New Roman" pitchFamily="18" charset="0"/>
            </a:endParaRPr>
          </a:p>
        </p:txBody>
      </p:sp>
      <p:sp>
        <p:nvSpPr>
          <p:cNvPr id="6" name="TextBox 5"/>
          <p:cNvSpPr txBox="1"/>
          <p:nvPr/>
        </p:nvSpPr>
        <p:spPr>
          <a:xfrm>
            <a:off x="533400" y="3886200"/>
            <a:ext cx="8077200" cy="1477328"/>
          </a:xfrm>
          <a:prstGeom prst="rect">
            <a:avLst/>
          </a:prstGeom>
          <a:noFill/>
        </p:spPr>
        <p:txBody>
          <a:bodyPr wrap="square" rtlCol="0">
            <a:spAutoFit/>
          </a:bodyPr>
          <a:lstStyle/>
          <a:p>
            <a:pPr algn="l"/>
            <a:r>
              <a:rPr lang="en-US" b="0" dirty="0" smtClean="0">
                <a:solidFill>
                  <a:srgbClr val="002060"/>
                </a:solidFill>
                <a:latin typeface="Times New Roman" pitchFamily="18" charset="0"/>
                <a:cs typeface="Times New Roman" pitchFamily="18" charset="0"/>
              </a:rPr>
              <a:t>-</a:t>
            </a:r>
            <a:r>
              <a:rPr lang="en-US" b="0" dirty="0" err="1" smtClean="0">
                <a:solidFill>
                  <a:srgbClr val="002060"/>
                </a:solidFill>
                <a:latin typeface="Times New Roman" pitchFamily="18" charset="0"/>
                <a:cs typeface="Times New Roman" pitchFamily="18" charset="0"/>
              </a:rPr>
              <a:t>Đèn</a:t>
            </a:r>
            <a:r>
              <a:rPr lang="en-US" b="0" dirty="0" smtClean="0">
                <a:solidFill>
                  <a:srgbClr val="002060"/>
                </a:solidFill>
                <a:latin typeface="Times New Roman" pitchFamily="18" charset="0"/>
                <a:cs typeface="Times New Roman" pitchFamily="18" charset="0"/>
              </a:rPr>
              <a:t> </a:t>
            </a:r>
            <a:r>
              <a:rPr lang="en-US" b="0" dirty="0" err="1" smtClean="0">
                <a:solidFill>
                  <a:srgbClr val="002060"/>
                </a:solidFill>
                <a:latin typeface="Times New Roman" pitchFamily="18" charset="0"/>
                <a:cs typeface="Times New Roman" pitchFamily="18" charset="0"/>
              </a:rPr>
              <a:t>huỳnh</a:t>
            </a:r>
            <a:r>
              <a:rPr lang="en-US" b="0" dirty="0" smtClean="0">
                <a:solidFill>
                  <a:srgbClr val="002060"/>
                </a:solidFill>
                <a:latin typeface="Times New Roman" pitchFamily="18" charset="0"/>
                <a:cs typeface="Times New Roman" pitchFamily="18" charset="0"/>
              </a:rPr>
              <a:t> </a:t>
            </a:r>
            <a:r>
              <a:rPr lang="en-US" b="0" dirty="0" err="1" smtClean="0">
                <a:solidFill>
                  <a:srgbClr val="002060"/>
                </a:solidFill>
                <a:latin typeface="Times New Roman" pitchFamily="18" charset="0"/>
                <a:cs typeface="Times New Roman" pitchFamily="18" charset="0"/>
              </a:rPr>
              <a:t>quang</a:t>
            </a:r>
            <a:r>
              <a:rPr lang="en-US" b="0" dirty="0" smtClean="0">
                <a:solidFill>
                  <a:srgbClr val="002060"/>
                </a:solidFill>
                <a:latin typeface="Times New Roman" pitchFamily="18" charset="0"/>
                <a:cs typeface="Times New Roman" pitchFamily="18" charset="0"/>
              </a:rPr>
              <a:t> </a:t>
            </a:r>
            <a:r>
              <a:rPr lang="vi-VN" b="0" dirty="0" smtClean="0">
                <a:solidFill>
                  <a:srgbClr val="002060"/>
                </a:solidFill>
                <a:latin typeface="Times New Roman" pitchFamily="18" charset="0"/>
                <a:cs typeface="Times New Roman" pitchFamily="18" charset="0"/>
              </a:rPr>
              <a:t>là nguồn sáng phóng điện nhờ chất khí. Đèn huỳnh quang chiếu sáng dựa trên hiệu ứng quang điện. Đèn huỳnh quang có nhiều loại như đèn thuỷ ngân áp suát thấp, áp suất cao.</a:t>
            </a:r>
            <a:endParaRPr lang="en-US" b="0" dirty="0" smtClean="0">
              <a:solidFill>
                <a:srgbClr val="002060"/>
              </a:solidFill>
              <a:latin typeface="Times New Roman" pitchFamily="18" charset="0"/>
              <a:cs typeface="Times New Roman" pitchFamily="18" charset="0"/>
            </a:endParaRPr>
          </a:p>
          <a:p>
            <a:pPr algn="l"/>
            <a:r>
              <a:rPr lang="vi-VN" b="0" dirty="0" smtClean="0">
                <a:solidFill>
                  <a:srgbClr val="002060"/>
                </a:solidFill>
                <a:latin typeface="Times New Roman" pitchFamily="18" charset="0"/>
                <a:cs typeface="Times New Roman" pitchFamily="18" charset="0"/>
              </a:rPr>
              <a:t> Làm việc dưới ánh sáng đèn huỳnh quang, năng suất lao động thường thấp hơn so với làm việc dưới ánh sáng đèn nung nóng  khi cùng một tiêu chuẩn chiếu sáng</a:t>
            </a:r>
            <a:endParaRPr lang="vi-VN" b="0" dirty="0">
              <a:solidFill>
                <a:srgbClr val="002060"/>
              </a:solidFill>
              <a:latin typeface="Times New Roman" pitchFamily="18" charset="0"/>
              <a:cs typeface="Times New Roman" pitchFamily="18" charset="0"/>
            </a:endParaRPr>
          </a:p>
        </p:txBody>
      </p:sp>
    </p:spTree>
    <p:extLst>
      <p:ext uri="{BB962C8B-B14F-4D97-AF65-F5344CB8AC3E}">
        <p14:creationId xmlns:p14="http://schemas.microsoft.com/office/powerpoint/2010/main" val="190629894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Slide Number Placeholder 4"/>
          <p:cNvSpPr>
            <a:spLocks noGrp="1"/>
          </p:cNvSpPr>
          <p:nvPr>
            <p:ph type="sldNum" sz="quarter" idx="12"/>
          </p:nvPr>
        </p:nvSpPr>
        <p:spPr/>
        <p:txBody>
          <a:bodyPr/>
          <a:lstStyle/>
          <a:p>
            <a:fld id="{D770E99F-1E74-4057-BDE5-B0FB891782D4}" type="slidenum">
              <a:rPr lang="en-US"/>
              <a:pPr/>
              <a:t>25</a:t>
            </a:fld>
            <a:endParaRPr lang="en-US"/>
          </a:p>
        </p:txBody>
      </p:sp>
      <p:sp>
        <p:nvSpPr>
          <p:cNvPr id="55298" name="Freeform 2"/>
          <p:cNvSpPr>
            <a:spLocks/>
          </p:cNvSpPr>
          <p:nvPr/>
        </p:nvSpPr>
        <p:spPr bwMode="ltGray">
          <a:xfrm>
            <a:off x="827088" y="1393825"/>
            <a:ext cx="7416800" cy="2163763"/>
          </a:xfrm>
          <a:custGeom>
            <a:avLst/>
            <a:gdLst>
              <a:gd name="T0" fmla="*/ 41 w 4672"/>
              <a:gd name="T1" fmla="*/ 1288 h 1299"/>
              <a:gd name="T2" fmla="*/ 2359 w 4672"/>
              <a:gd name="T3" fmla="*/ 330 h 1299"/>
              <a:gd name="T4" fmla="*/ 4608 w 4672"/>
              <a:gd name="T5" fmla="*/ 1288 h 1299"/>
              <a:gd name="T6" fmla="*/ 4667 w 4672"/>
              <a:gd name="T7" fmla="*/ 685 h 1299"/>
              <a:gd name="T8" fmla="*/ 2353 w 4672"/>
              <a:gd name="T9" fmla="*/ 0 h 1299"/>
              <a:gd name="T10" fmla="*/ 0 w 4672"/>
              <a:gd name="T11" fmla="*/ 668 h 1299"/>
              <a:gd name="T12" fmla="*/ 41 w 4672"/>
              <a:gd name="T13" fmla="*/ 1288 h 1299"/>
            </a:gdLst>
            <a:ahLst/>
            <a:cxnLst>
              <a:cxn ang="0">
                <a:pos x="T0" y="T1"/>
              </a:cxn>
              <a:cxn ang="0">
                <a:pos x="T2" y="T3"/>
              </a:cxn>
              <a:cxn ang="0">
                <a:pos x="T4" y="T5"/>
              </a:cxn>
              <a:cxn ang="0">
                <a:pos x="T6" y="T7"/>
              </a:cxn>
              <a:cxn ang="0">
                <a:pos x="T8" y="T9"/>
              </a:cxn>
              <a:cxn ang="0">
                <a:pos x="T10" y="T11"/>
              </a:cxn>
              <a:cxn ang="0">
                <a:pos x="T12" y="T13"/>
              </a:cxn>
            </a:cxnLst>
            <a:rect l="0" t="0" r="r" b="b"/>
            <a:pathLst>
              <a:path w="4672" h="1299">
                <a:moveTo>
                  <a:pt x="41" y="1288"/>
                </a:moveTo>
                <a:cubicBezTo>
                  <a:pt x="549" y="600"/>
                  <a:pt x="1812" y="330"/>
                  <a:pt x="2359" y="330"/>
                </a:cubicBezTo>
                <a:cubicBezTo>
                  <a:pt x="2908" y="330"/>
                  <a:pt x="4062" y="554"/>
                  <a:pt x="4608" y="1288"/>
                </a:cubicBezTo>
                <a:cubicBezTo>
                  <a:pt x="4614" y="1299"/>
                  <a:pt x="4672" y="834"/>
                  <a:pt x="4667" y="685"/>
                </a:cubicBezTo>
                <a:cubicBezTo>
                  <a:pt x="4053" y="229"/>
                  <a:pt x="3176" y="0"/>
                  <a:pt x="2353" y="0"/>
                </a:cubicBezTo>
                <a:cubicBezTo>
                  <a:pt x="1418" y="0"/>
                  <a:pt x="520" y="260"/>
                  <a:pt x="0" y="668"/>
                </a:cubicBezTo>
                <a:cubicBezTo>
                  <a:pt x="13" y="665"/>
                  <a:pt x="41" y="1288"/>
                  <a:pt x="41" y="1288"/>
                </a:cubicBezTo>
                <a:close/>
              </a:path>
            </a:pathLst>
          </a:custGeom>
          <a:gradFill rotWithShape="1">
            <a:gsLst>
              <a:gs pos="0">
                <a:schemeClr val="folHlink">
                  <a:gamma/>
                  <a:tint val="0"/>
                  <a:invGamma/>
                  <a:alpha val="0"/>
                </a:schemeClr>
              </a:gs>
              <a:gs pos="50000">
                <a:schemeClr val="folHlink">
                  <a:alpha val="30000"/>
                </a:schemeClr>
              </a:gs>
              <a:gs pos="100000">
                <a:schemeClr val="folHlink">
                  <a:gamma/>
                  <a:tint val="0"/>
                  <a:invGamma/>
                  <a:alpha val="0"/>
                </a:schemeClr>
              </a:gs>
            </a:gsLst>
            <a:lin ang="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en-US"/>
          </a:p>
        </p:txBody>
      </p:sp>
      <p:sp>
        <p:nvSpPr>
          <p:cNvPr id="55299" name="Freeform 3"/>
          <p:cNvSpPr>
            <a:spLocks/>
          </p:cNvSpPr>
          <p:nvPr/>
        </p:nvSpPr>
        <p:spPr bwMode="ltGray">
          <a:xfrm>
            <a:off x="1033463" y="1431925"/>
            <a:ext cx="7019925" cy="1682750"/>
          </a:xfrm>
          <a:custGeom>
            <a:avLst/>
            <a:gdLst>
              <a:gd name="T0" fmla="*/ 0 w 4422"/>
              <a:gd name="T1" fmla="*/ 969 h 969"/>
              <a:gd name="T2" fmla="*/ 2226 w 4422"/>
              <a:gd name="T3" fmla="*/ 250 h 969"/>
              <a:gd name="T4" fmla="*/ 4410 w 4422"/>
              <a:gd name="T5" fmla="*/ 925 h 969"/>
              <a:gd name="T6" fmla="*/ 4422 w 4422"/>
              <a:gd name="T7" fmla="*/ 669 h 969"/>
              <a:gd name="T8" fmla="*/ 2269 w 4422"/>
              <a:gd name="T9" fmla="*/ 10 h 969"/>
              <a:gd name="T10" fmla="*/ 13 w 4422"/>
              <a:gd name="T11" fmla="*/ 643 h 969"/>
              <a:gd name="T12" fmla="*/ 0 w 4422"/>
              <a:gd name="T13" fmla="*/ 969 h 969"/>
            </a:gdLst>
            <a:ahLst/>
            <a:cxnLst>
              <a:cxn ang="0">
                <a:pos x="T0" y="T1"/>
              </a:cxn>
              <a:cxn ang="0">
                <a:pos x="T2" y="T3"/>
              </a:cxn>
              <a:cxn ang="0">
                <a:pos x="T4" y="T5"/>
              </a:cxn>
              <a:cxn ang="0">
                <a:pos x="T6" y="T7"/>
              </a:cxn>
              <a:cxn ang="0">
                <a:pos x="T8" y="T9"/>
              </a:cxn>
              <a:cxn ang="0">
                <a:pos x="T10" y="T11"/>
              </a:cxn>
              <a:cxn ang="0">
                <a:pos x="T12" y="T13"/>
              </a:cxn>
            </a:cxnLst>
            <a:rect l="0" t="0" r="r" b="b"/>
            <a:pathLst>
              <a:path w="4422" h="969">
                <a:moveTo>
                  <a:pt x="0" y="969"/>
                </a:moveTo>
                <a:cubicBezTo>
                  <a:pt x="821" y="339"/>
                  <a:pt x="1955" y="248"/>
                  <a:pt x="2226" y="250"/>
                </a:cubicBezTo>
                <a:cubicBezTo>
                  <a:pt x="2828" y="261"/>
                  <a:pt x="3354" y="300"/>
                  <a:pt x="4410" y="925"/>
                </a:cubicBezTo>
                <a:cubicBezTo>
                  <a:pt x="4410" y="957"/>
                  <a:pt x="4422" y="775"/>
                  <a:pt x="4422" y="669"/>
                </a:cubicBezTo>
                <a:cubicBezTo>
                  <a:pt x="3745" y="212"/>
                  <a:pt x="3047" y="18"/>
                  <a:pt x="2269" y="10"/>
                </a:cubicBezTo>
                <a:cubicBezTo>
                  <a:pt x="1306" y="0"/>
                  <a:pt x="495" y="308"/>
                  <a:pt x="13" y="643"/>
                </a:cubicBezTo>
                <a:cubicBezTo>
                  <a:pt x="26" y="641"/>
                  <a:pt x="0" y="969"/>
                  <a:pt x="0" y="969"/>
                </a:cubicBezTo>
                <a:close/>
              </a:path>
            </a:pathLst>
          </a:custGeom>
          <a:gradFill rotWithShape="1">
            <a:gsLst>
              <a:gs pos="0">
                <a:schemeClr val="folHlink">
                  <a:gamma/>
                  <a:tint val="0"/>
                  <a:invGamma/>
                  <a:alpha val="0"/>
                </a:schemeClr>
              </a:gs>
              <a:gs pos="50000">
                <a:schemeClr val="folHlink">
                  <a:alpha val="61000"/>
                </a:schemeClr>
              </a:gs>
              <a:gs pos="100000">
                <a:schemeClr val="folHlink">
                  <a:gamma/>
                  <a:tint val="0"/>
                  <a:invGamma/>
                  <a:alpha val="0"/>
                </a:schemeClr>
              </a:gs>
            </a:gsLst>
            <a:lin ang="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en-US"/>
          </a:p>
        </p:txBody>
      </p:sp>
      <p:sp>
        <p:nvSpPr>
          <p:cNvPr id="3" name="TextBox 2"/>
          <p:cNvSpPr txBox="1"/>
          <p:nvPr/>
        </p:nvSpPr>
        <p:spPr>
          <a:xfrm>
            <a:off x="1905000" y="152400"/>
            <a:ext cx="5943600" cy="523220"/>
          </a:xfrm>
          <a:prstGeom prst="rect">
            <a:avLst/>
          </a:prstGeom>
          <a:noFill/>
        </p:spPr>
        <p:txBody>
          <a:bodyPr wrap="square" rtlCol="0">
            <a:spAutoFit/>
          </a:bodyPr>
          <a:lstStyle/>
          <a:p>
            <a:r>
              <a:rPr lang="en-US" sz="2800" dirty="0" smtClean="0">
                <a:latin typeface="Times New Roman" pitchFamily="18" charset="0"/>
                <a:cs typeface="Times New Roman" pitchFamily="18" charset="0"/>
              </a:rPr>
              <a:t>c) </a:t>
            </a:r>
            <a:r>
              <a:rPr lang="en-US" sz="2800" dirty="0" err="1" smtClean="0">
                <a:latin typeface="Times New Roman" pitchFamily="18" charset="0"/>
                <a:cs typeface="Times New Roman" pitchFamily="18" charset="0"/>
              </a:rPr>
              <a:t>Thiết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bị</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chiếu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sáng</a:t>
            </a:r>
            <a:r>
              <a:rPr lang="en-US" sz="2800" dirty="0" smtClean="0">
                <a:latin typeface="Times New Roman" pitchFamily="18" charset="0"/>
                <a:cs typeface="Times New Roman" pitchFamily="18" charset="0"/>
              </a:rPr>
              <a:t> :</a:t>
            </a:r>
            <a:endParaRPr lang="en-US" sz="2800" dirty="0">
              <a:latin typeface="Times New Roman" pitchFamily="18" charset="0"/>
              <a:cs typeface="Times New Roman" pitchFamily="18" charset="0"/>
            </a:endParaRPr>
          </a:p>
        </p:txBody>
      </p:sp>
      <p:graphicFrame>
        <p:nvGraphicFramePr>
          <p:cNvPr id="4" name="Diagram 3"/>
          <p:cNvGraphicFramePr/>
          <p:nvPr>
            <p:extLst>
              <p:ext uri="{D42A27DB-BD31-4B8C-83A1-F6EECF244321}">
                <p14:modId xmlns:p14="http://schemas.microsoft.com/office/powerpoint/2010/main" val="1326423240"/>
              </p:ext>
            </p:extLst>
          </p:nvPr>
        </p:nvGraphicFramePr>
        <p:xfrm>
          <a:off x="1495425" y="129540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12688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heel(1)">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Graphic spid="4" grpId="0">
        <p:bldAsOne/>
      </p:bldGraphic>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286000" y="304800"/>
            <a:ext cx="3657600" cy="461665"/>
          </a:xfrm>
          <a:prstGeom prst="rect">
            <a:avLst/>
          </a:prstGeom>
          <a:noFill/>
        </p:spPr>
        <p:txBody>
          <a:bodyPr wrap="square" rtlCol="0">
            <a:spAutoFit/>
          </a:bodyPr>
          <a:lstStyle/>
          <a:p>
            <a:r>
              <a:rPr lang="en-US" sz="2400" dirty="0" smtClean="0">
                <a:solidFill>
                  <a:srgbClr val="FF0000"/>
                </a:solidFill>
                <a:latin typeface="Times New Roman" pitchFamily="18" charset="0"/>
                <a:cs typeface="Times New Roman" pitchFamily="18" charset="0"/>
              </a:rPr>
              <a:t>d) </a:t>
            </a:r>
            <a:r>
              <a:rPr lang="en-US" sz="2400" dirty="0" err="1" smtClean="0">
                <a:solidFill>
                  <a:srgbClr val="FF0000"/>
                </a:solidFill>
                <a:latin typeface="Times New Roman" pitchFamily="18" charset="0"/>
                <a:cs typeface="Times New Roman" pitchFamily="18" charset="0"/>
              </a:rPr>
              <a:t>Thiết</a:t>
            </a:r>
            <a:r>
              <a:rPr lang="en-US" sz="2400" dirty="0" smtClean="0">
                <a:solidFill>
                  <a:srgbClr val="FF0000"/>
                </a:solidFill>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kế</a:t>
            </a:r>
            <a:r>
              <a:rPr lang="en-US" sz="2400" dirty="0" smtClean="0">
                <a:solidFill>
                  <a:srgbClr val="FF0000"/>
                </a:solidFill>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chiếu</a:t>
            </a:r>
            <a:r>
              <a:rPr lang="en-US" sz="2400" dirty="0" smtClean="0">
                <a:solidFill>
                  <a:srgbClr val="FF0000"/>
                </a:solidFill>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sáng</a:t>
            </a:r>
            <a:endParaRPr lang="en-US" sz="2400" dirty="0">
              <a:solidFill>
                <a:srgbClr val="FF0000"/>
              </a:solidFill>
              <a:latin typeface="Times New Roman" pitchFamily="18" charset="0"/>
              <a:cs typeface="Times New Roman" pitchFamily="18" charset="0"/>
            </a:endParaRPr>
          </a:p>
        </p:txBody>
      </p:sp>
      <p:graphicFrame>
        <p:nvGraphicFramePr>
          <p:cNvPr id="6" name="Diagram 5"/>
          <p:cNvGraphicFramePr/>
          <p:nvPr>
            <p:extLst>
              <p:ext uri="{D42A27DB-BD31-4B8C-83A1-F6EECF244321}">
                <p14:modId xmlns:p14="http://schemas.microsoft.com/office/powerpoint/2010/main" val="97391730"/>
              </p:ext>
            </p:extLst>
          </p:nvPr>
        </p:nvGraphicFramePr>
        <p:xfrm>
          <a:off x="419100" y="766465"/>
          <a:ext cx="8267700" cy="571053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69992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circle(in)">
                                      <p:cBhvr>
                                        <p:cTn id="1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Graphic spid="6" grpId="0">
        <p:bldAsOne/>
      </p:bldGraphic>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Slide Number Placeholder 5"/>
          <p:cNvSpPr>
            <a:spLocks noGrp="1"/>
          </p:cNvSpPr>
          <p:nvPr>
            <p:ph type="sldNum" sz="quarter" idx="12"/>
          </p:nvPr>
        </p:nvSpPr>
        <p:spPr/>
        <p:txBody>
          <a:bodyPr/>
          <a:lstStyle/>
          <a:p>
            <a:fld id="{95677F81-7C98-4E9D-8EB4-A87A785F6D8B}" type="slidenum">
              <a:rPr lang="en-US"/>
              <a:pPr/>
              <a:t>27</a:t>
            </a:fld>
            <a:endParaRPr lang="en-US"/>
          </a:p>
        </p:txBody>
      </p:sp>
      <p:sp>
        <p:nvSpPr>
          <p:cNvPr id="5122" name="Rectangle 2"/>
          <p:cNvSpPr>
            <a:spLocks noGrp="1" noChangeArrowheads="1"/>
          </p:cNvSpPr>
          <p:nvPr>
            <p:ph type="title"/>
          </p:nvPr>
        </p:nvSpPr>
        <p:spPr>
          <a:xfrm>
            <a:off x="457200" y="609600"/>
            <a:ext cx="8153400" cy="736600"/>
          </a:xfrm>
        </p:spPr>
        <p:txBody>
          <a:bodyPr/>
          <a:lstStyle/>
          <a:p>
            <a:r>
              <a:rPr lang="pt-BR" dirty="0"/>
              <a:t>5</a:t>
            </a:r>
            <a:r>
              <a:rPr lang="pt-BR" dirty="0" smtClean="0"/>
              <a:t>.1</a:t>
            </a:r>
            <a:r>
              <a:rPr lang="pt-BR" dirty="0"/>
              <a:t>. Mục đích của thông gió</a:t>
            </a:r>
            <a:r>
              <a:rPr lang="en-US" dirty="0"/>
              <a:t/>
            </a:r>
            <a:br>
              <a:rPr lang="en-US" dirty="0"/>
            </a:br>
            <a:endParaRPr lang="en-US" dirty="0">
              <a:solidFill>
                <a:schemeClr val="accent1"/>
              </a:solidFill>
            </a:endParaRPr>
          </a:p>
        </p:txBody>
      </p:sp>
      <p:sp>
        <p:nvSpPr>
          <p:cNvPr id="5123" name="Rectangle 3"/>
          <p:cNvSpPr>
            <a:spLocks noChangeArrowheads="1"/>
          </p:cNvSpPr>
          <p:nvPr/>
        </p:nvSpPr>
        <p:spPr bwMode="black">
          <a:xfrm>
            <a:off x="762000" y="1143000"/>
            <a:ext cx="7620000" cy="584775"/>
          </a:xfrm>
          <a:prstGeom prst="rect">
            <a:avLst/>
          </a:prstGeom>
          <a:noFill/>
          <a:ln w="9525" algn="ctr">
            <a:noFill/>
            <a:miter lim="800000"/>
            <a:headEnd/>
            <a:tailEnd/>
          </a:ln>
          <a:effectLst/>
        </p:spPr>
        <p:txBody>
          <a:bodyPr wrap="square">
            <a:spAutoFit/>
          </a:bodyPr>
          <a:lstStyle/>
          <a:p>
            <a:r>
              <a:rPr lang="pt-BR" sz="1600" dirty="0"/>
              <a:t>Tuỳ theo dạng yếu tố độc hại cần khắc phục mà thông gió có những nhiệm vụ sau:</a:t>
            </a:r>
            <a:endParaRPr lang="en-US" sz="1600" dirty="0"/>
          </a:p>
        </p:txBody>
      </p:sp>
      <p:grpSp>
        <p:nvGrpSpPr>
          <p:cNvPr id="5135" name="Group 15"/>
          <p:cNvGrpSpPr>
            <a:grpSpLocks/>
          </p:cNvGrpSpPr>
          <p:nvPr/>
        </p:nvGrpSpPr>
        <p:grpSpPr bwMode="auto">
          <a:xfrm>
            <a:off x="914400" y="1981200"/>
            <a:ext cx="5311775" cy="473075"/>
            <a:chOff x="1214" y="2289"/>
            <a:chExt cx="3346" cy="298"/>
          </a:xfrm>
        </p:grpSpPr>
        <p:grpSp>
          <p:nvGrpSpPr>
            <p:cNvPr id="5136" name="Group 16"/>
            <p:cNvGrpSpPr>
              <a:grpSpLocks/>
            </p:cNvGrpSpPr>
            <p:nvPr/>
          </p:nvGrpSpPr>
          <p:grpSpPr bwMode="auto">
            <a:xfrm>
              <a:off x="1214" y="2297"/>
              <a:ext cx="3346" cy="288"/>
              <a:chOff x="1118" y="1948"/>
              <a:chExt cx="3346" cy="288"/>
            </a:xfrm>
          </p:grpSpPr>
          <p:sp>
            <p:nvSpPr>
              <p:cNvPr id="5137" name="AutoShape 17"/>
              <p:cNvSpPr>
                <a:spLocks noChangeArrowheads="1"/>
              </p:cNvSpPr>
              <p:nvPr/>
            </p:nvSpPr>
            <p:spPr bwMode="gray">
              <a:xfrm>
                <a:off x="1118" y="1948"/>
                <a:ext cx="3346" cy="288"/>
              </a:xfrm>
              <a:prstGeom prst="roundRect">
                <a:avLst>
                  <a:gd name="adj" fmla="val 7292"/>
                </a:avLst>
              </a:prstGeom>
              <a:gradFill rotWithShape="1">
                <a:gsLst>
                  <a:gs pos="0">
                    <a:schemeClr val="accent1">
                      <a:gamma/>
                      <a:shade val="62353"/>
                      <a:invGamma/>
                    </a:schemeClr>
                  </a:gs>
                  <a:gs pos="100000">
                    <a:schemeClr val="accent1"/>
                  </a:gs>
                </a:gsLst>
                <a:lin ang="5400000" scaled="1"/>
              </a:gradFill>
              <a:ln w="9525">
                <a:solidFill>
                  <a:srgbClr val="FFFFFF">
                    <a:alpha val="70000"/>
                  </a:srgbClr>
                </a:solidFill>
                <a:round/>
                <a:headEnd/>
                <a:tailEnd/>
              </a:ln>
              <a:effectLst/>
            </p:spPr>
            <p:txBody>
              <a:bodyPr wrap="none" anchor="ctr"/>
              <a:lstStyle/>
              <a:p>
                <a:endParaRPr lang="en-US"/>
              </a:p>
            </p:txBody>
          </p:sp>
          <p:sp>
            <p:nvSpPr>
              <p:cNvPr id="5138" name="AutoShape 18"/>
              <p:cNvSpPr>
                <a:spLocks noChangeArrowheads="1"/>
              </p:cNvSpPr>
              <p:nvPr/>
            </p:nvSpPr>
            <p:spPr bwMode="gray">
              <a:xfrm>
                <a:off x="1118" y="1948"/>
                <a:ext cx="3346" cy="95"/>
              </a:xfrm>
              <a:prstGeom prst="roundRect">
                <a:avLst>
                  <a:gd name="adj" fmla="val 26389"/>
                </a:avLst>
              </a:prstGeom>
              <a:solidFill>
                <a:srgbClr val="F8F8F8">
                  <a:alpha val="30000"/>
                </a:srgbClr>
              </a:solidFill>
              <a:ln w="9525">
                <a:noFill/>
                <a:round/>
                <a:headEnd/>
                <a:tailEnd/>
              </a:ln>
              <a:effectLst/>
            </p:spPr>
            <p:txBody>
              <a:bodyPr wrap="none" anchor="ctr"/>
              <a:lstStyle/>
              <a:p>
                <a:endParaRPr lang="en-US"/>
              </a:p>
            </p:txBody>
          </p:sp>
        </p:grpSp>
        <p:sp>
          <p:nvSpPr>
            <p:cNvPr id="5139" name="Text Box 19"/>
            <p:cNvSpPr txBox="1">
              <a:spLocks noChangeArrowheads="1"/>
            </p:cNvSpPr>
            <p:nvPr/>
          </p:nvSpPr>
          <p:spPr bwMode="white">
            <a:xfrm>
              <a:off x="1667" y="2296"/>
              <a:ext cx="2547" cy="291"/>
            </a:xfrm>
            <a:prstGeom prst="rect">
              <a:avLst/>
            </a:prstGeom>
            <a:noFill/>
            <a:ln w="9525">
              <a:noFill/>
              <a:miter lim="800000"/>
              <a:headEnd/>
              <a:tailEnd/>
            </a:ln>
            <a:effectLst/>
          </p:spPr>
          <p:txBody>
            <a:bodyPr>
              <a:spAutoFit/>
            </a:bodyPr>
            <a:lstStyle/>
            <a:p>
              <a:pPr marL="457200" indent="-457200" algn="l">
                <a:spcBef>
                  <a:spcPct val="50000"/>
                </a:spcBef>
                <a:buClr>
                  <a:schemeClr val="tx1"/>
                </a:buClr>
              </a:pPr>
              <a:r>
                <a:rPr lang="pt-BR" sz="2400" i="1" dirty="0"/>
                <a:t>Thông gió chống nóng:</a:t>
              </a:r>
              <a:endParaRPr lang="en-US" sz="2400" dirty="0">
                <a:solidFill>
                  <a:srgbClr val="FFFFFF"/>
                </a:solidFill>
              </a:endParaRPr>
            </a:p>
          </p:txBody>
        </p:sp>
        <p:grpSp>
          <p:nvGrpSpPr>
            <p:cNvPr id="5140" name="Group 20"/>
            <p:cNvGrpSpPr>
              <a:grpSpLocks/>
            </p:cNvGrpSpPr>
            <p:nvPr/>
          </p:nvGrpSpPr>
          <p:grpSpPr bwMode="auto">
            <a:xfrm>
              <a:off x="1342" y="2299"/>
              <a:ext cx="270" cy="270"/>
              <a:chOff x="4166" y="1706"/>
              <a:chExt cx="1252" cy="1252"/>
            </a:xfrm>
          </p:grpSpPr>
          <p:sp>
            <p:nvSpPr>
              <p:cNvPr id="5141" name="Oval 21"/>
              <p:cNvSpPr>
                <a:spLocks noChangeArrowheads="1"/>
              </p:cNvSpPr>
              <p:nvPr/>
            </p:nvSpPr>
            <p:spPr bwMode="gray">
              <a:xfrm>
                <a:off x="4166" y="1706"/>
                <a:ext cx="1252" cy="1252"/>
              </a:xfrm>
              <a:prstGeom prst="ellipse">
                <a:avLst/>
              </a:prstGeom>
              <a:gradFill rotWithShape="1">
                <a:gsLst>
                  <a:gs pos="0">
                    <a:srgbClr val="D6E1E2">
                      <a:gamma/>
                      <a:shade val="46275"/>
                      <a:invGamma/>
                    </a:srgbClr>
                  </a:gs>
                  <a:gs pos="100000">
                    <a:srgbClr val="D6E1E2"/>
                  </a:gs>
                </a:gsLst>
                <a:lin ang="5400000" scaled="1"/>
              </a:gradFill>
              <a:ln w="9525" algn="ctr">
                <a:noFill/>
                <a:round/>
                <a:headEnd/>
                <a:tailEnd/>
              </a:ln>
              <a:effectLst/>
            </p:spPr>
            <p:txBody>
              <a:bodyPr vert="eaVert" wrap="none" anchor="ctr"/>
              <a:lstStyle/>
              <a:p>
                <a:endParaRPr lang="en-US"/>
              </a:p>
            </p:txBody>
          </p:sp>
          <p:sp>
            <p:nvSpPr>
              <p:cNvPr id="5142" name="Oval 22"/>
              <p:cNvSpPr>
                <a:spLocks noChangeArrowheads="1"/>
              </p:cNvSpPr>
              <p:nvPr/>
            </p:nvSpPr>
            <p:spPr bwMode="gray">
              <a:xfrm>
                <a:off x="4182" y="1713"/>
                <a:ext cx="1222" cy="1221"/>
              </a:xfrm>
              <a:prstGeom prst="ellipse">
                <a:avLst/>
              </a:prstGeom>
              <a:gradFill rotWithShape="1">
                <a:gsLst>
                  <a:gs pos="0">
                    <a:srgbClr val="D6E1E2">
                      <a:alpha val="0"/>
                    </a:srgbClr>
                  </a:gs>
                  <a:gs pos="100000">
                    <a:srgbClr val="D6E1E2">
                      <a:gamma/>
                      <a:tint val="34902"/>
                      <a:invGamma/>
                    </a:srgbClr>
                  </a:gs>
                </a:gsLst>
                <a:lin ang="5400000" scaled="1"/>
              </a:gradFill>
              <a:ln w="9525" algn="ctr">
                <a:noFill/>
                <a:round/>
                <a:headEnd/>
                <a:tailEnd/>
              </a:ln>
              <a:effectLst/>
            </p:spPr>
            <p:txBody>
              <a:bodyPr vert="eaVert" wrap="none" anchor="ctr"/>
              <a:lstStyle/>
              <a:p>
                <a:endParaRPr lang="en-US"/>
              </a:p>
            </p:txBody>
          </p:sp>
          <p:sp>
            <p:nvSpPr>
              <p:cNvPr id="5143" name="Oval 23"/>
              <p:cNvSpPr>
                <a:spLocks noChangeArrowheads="1"/>
              </p:cNvSpPr>
              <p:nvPr/>
            </p:nvSpPr>
            <p:spPr bwMode="gray">
              <a:xfrm>
                <a:off x="4195" y="1725"/>
                <a:ext cx="1162" cy="1141"/>
              </a:xfrm>
              <a:prstGeom prst="ellipse">
                <a:avLst/>
              </a:prstGeom>
              <a:gradFill rotWithShape="1">
                <a:gsLst>
                  <a:gs pos="0">
                    <a:srgbClr val="D6E1E2">
                      <a:gamma/>
                      <a:shade val="79216"/>
                      <a:invGamma/>
                    </a:srgbClr>
                  </a:gs>
                  <a:gs pos="100000">
                    <a:srgbClr val="D6E1E2">
                      <a:alpha val="48000"/>
                    </a:srgbClr>
                  </a:gs>
                </a:gsLst>
                <a:lin ang="5400000" scaled="1"/>
              </a:gradFill>
              <a:ln w="9525" algn="ctr">
                <a:noFill/>
                <a:round/>
                <a:headEnd/>
                <a:tailEnd/>
              </a:ln>
              <a:effectLst/>
            </p:spPr>
            <p:txBody>
              <a:bodyPr vert="eaVert" wrap="none" anchor="ctr"/>
              <a:lstStyle/>
              <a:p>
                <a:endParaRPr lang="en-US"/>
              </a:p>
            </p:txBody>
          </p:sp>
          <p:sp>
            <p:nvSpPr>
              <p:cNvPr id="5144" name="Oval 24"/>
              <p:cNvSpPr>
                <a:spLocks noChangeArrowheads="1"/>
              </p:cNvSpPr>
              <p:nvPr/>
            </p:nvSpPr>
            <p:spPr bwMode="gray">
              <a:xfrm>
                <a:off x="4263" y="1757"/>
                <a:ext cx="1033" cy="926"/>
              </a:xfrm>
              <a:prstGeom prst="ellipse">
                <a:avLst/>
              </a:prstGeom>
              <a:gradFill rotWithShape="1">
                <a:gsLst>
                  <a:gs pos="0">
                    <a:srgbClr val="D6E1E2">
                      <a:gamma/>
                      <a:tint val="0"/>
                      <a:invGamma/>
                    </a:srgbClr>
                  </a:gs>
                  <a:gs pos="100000">
                    <a:srgbClr val="D6E1E2">
                      <a:alpha val="38000"/>
                    </a:srgbClr>
                  </a:gs>
                </a:gsLst>
                <a:lin ang="5400000" scaled="1"/>
              </a:gradFill>
              <a:ln w="9525" algn="ctr">
                <a:noFill/>
                <a:round/>
                <a:headEnd/>
                <a:tailEnd/>
              </a:ln>
              <a:effectLst/>
            </p:spPr>
            <p:txBody>
              <a:bodyPr vert="eaVert" wrap="none" anchor="ctr"/>
              <a:lstStyle/>
              <a:p>
                <a:endParaRPr lang="en-US"/>
              </a:p>
            </p:txBody>
          </p:sp>
        </p:grpSp>
        <p:sp>
          <p:nvSpPr>
            <p:cNvPr id="5145" name="Text Box 25"/>
            <p:cNvSpPr txBox="1">
              <a:spLocks noChangeArrowheads="1"/>
            </p:cNvSpPr>
            <p:nvPr/>
          </p:nvSpPr>
          <p:spPr bwMode="auto">
            <a:xfrm>
              <a:off x="1351" y="2289"/>
              <a:ext cx="250" cy="288"/>
            </a:xfrm>
            <a:prstGeom prst="rect">
              <a:avLst/>
            </a:prstGeom>
            <a:noFill/>
            <a:ln w="9525">
              <a:noFill/>
              <a:miter lim="800000"/>
              <a:headEnd/>
              <a:tailEnd/>
            </a:ln>
            <a:effectLst/>
          </p:spPr>
          <p:txBody>
            <a:bodyPr>
              <a:spAutoFit/>
            </a:bodyPr>
            <a:lstStyle/>
            <a:p>
              <a:pPr>
                <a:spcBef>
                  <a:spcPct val="50000"/>
                </a:spcBef>
              </a:pPr>
              <a:r>
                <a:rPr lang="en-US" sz="2400">
                  <a:solidFill>
                    <a:srgbClr val="000000"/>
                  </a:solidFill>
                </a:rPr>
                <a:t>1</a:t>
              </a:r>
            </a:p>
          </p:txBody>
        </p:sp>
      </p:grpSp>
      <p:sp>
        <p:nvSpPr>
          <p:cNvPr id="49" name="TextBox 48"/>
          <p:cNvSpPr txBox="1"/>
          <p:nvPr/>
        </p:nvSpPr>
        <p:spPr>
          <a:xfrm>
            <a:off x="914400" y="2819400"/>
            <a:ext cx="7772400" cy="2462213"/>
          </a:xfrm>
          <a:prstGeom prst="rect">
            <a:avLst/>
          </a:prstGeom>
          <a:noFill/>
        </p:spPr>
        <p:txBody>
          <a:bodyPr wrap="square" rtlCol="0">
            <a:spAutoFit/>
          </a:bodyPr>
          <a:lstStyle/>
          <a:p>
            <a:r>
              <a:rPr lang="pt-BR" sz="1400" dirty="0"/>
              <a:t>Tổ chức trao đổi không khí giữa bên trong và bên ngoài nhà. Đưa không khí khô ráo mát từ bên ngoài vào và đẩy không khí nóng ẩm ra ngoài, tạo điều kiện vi khí hậu tối ưu là một yêu cầu cần thiết đối với nhà ở cũng như xí nghiệp sản xuất công nghiệp. Tuy nhiên, chỉ với biện pháp thông gió thông thường không sử dụng đến kỹ thuật điều tiết không khí thì không htể nào đồng thời khống chế được cả 3 yếu tố nhiệt độ, độ ẩm, tốc độ gió. Thông gió chống nóng chỉ để khử nhiệt thừa sinh ra trong nhà xưởng vàgiữ cho nhiệt độ không khí ở một giới hạn khẳ dĩ có thể được tuỳ theo nhiệt độ không khí ngoài trời. Tại những vị trí thao tác với cường độ lao động cao hoặc tại những chỗ làm việc gần với nguồn bức xạ có nhiệt độ cao người ta bố trí những hệ thống quạt với vận tốc lớn ( 2-5m/s) để là mát không khí</a:t>
            </a:r>
            <a:endParaRPr lang="en-US" sz="1400" dirty="0"/>
          </a:p>
          <a:p>
            <a:endParaRPr lang="en-US" sz="1400" dirty="0"/>
          </a:p>
        </p:txBody>
      </p:sp>
      <p:pic>
        <p:nvPicPr>
          <p:cNvPr id="50" name="Picture 49" descr="acud-GPTG-1.jpg"/>
          <p:cNvPicPr>
            <a:picLocks noChangeAspect="1"/>
          </p:cNvPicPr>
          <p:nvPr/>
        </p:nvPicPr>
        <p:blipFill>
          <a:blip r:embed="rId2"/>
          <a:stretch>
            <a:fillRect/>
          </a:stretch>
        </p:blipFill>
        <p:spPr>
          <a:xfrm>
            <a:off x="6096000" y="4953000"/>
            <a:ext cx="2590800" cy="158902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275850444"/>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E1D3FE71-2BB0-4D1F-A65F-215E19E8CEFF}" type="slidenum">
              <a:rPr lang="en-US" smtClean="0"/>
              <a:pPr/>
              <a:t>28</a:t>
            </a:fld>
            <a:endParaRPr lang="en-US"/>
          </a:p>
        </p:txBody>
      </p:sp>
      <p:grpSp>
        <p:nvGrpSpPr>
          <p:cNvPr id="38" name="Group 4"/>
          <p:cNvGrpSpPr>
            <a:grpSpLocks/>
          </p:cNvGrpSpPr>
          <p:nvPr/>
        </p:nvGrpSpPr>
        <p:grpSpPr bwMode="auto">
          <a:xfrm>
            <a:off x="457200" y="380999"/>
            <a:ext cx="6324600" cy="830263"/>
            <a:chOff x="1152" y="1774"/>
            <a:chExt cx="3407" cy="523"/>
          </a:xfrm>
        </p:grpSpPr>
        <p:grpSp>
          <p:nvGrpSpPr>
            <p:cNvPr id="39" name="Group 5"/>
            <p:cNvGrpSpPr>
              <a:grpSpLocks/>
            </p:cNvGrpSpPr>
            <p:nvPr/>
          </p:nvGrpSpPr>
          <p:grpSpPr bwMode="auto">
            <a:xfrm>
              <a:off x="1152" y="1774"/>
              <a:ext cx="3407" cy="288"/>
              <a:chOff x="1056" y="1425"/>
              <a:chExt cx="3407" cy="288"/>
            </a:xfrm>
          </p:grpSpPr>
          <p:sp>
            <p:nvSpPr>
              <p:cNvPr id="47" name="AutoShape 6"/>
              <p:cNvSpPr>
                <a:spLocks noChangeArrowheads="1"/>
              </p:cNvSpPr>
              <p:nvPr/>
            </p:nvSpPr>
            <p:spPr bwMode="gray">
              <a:xfrm>
                <a:off x="1056" y="1425"/>
                <a:ext cx="3346" cy="288"/>
              </a:xfrm>
              <a:prstGeom prst="roundRect">
                <a:avLst>
                  <a:gd name="adj" fmla="val 7292"/>
                </a:avLst>
              </a:prstGeom>
              <a:gradFill rotWithShape="1">
                <a:gsLst>
                  <a:gs pos="0">
                    <a:schemeClr val="accent2">
                      <a:gamma/>
                      <a:shade val="61961"/>
                      <a:invGamma/>
                    </a:schemeClr>
                  </a:gs>
                  <a:gs pos="100000">
                    <a:schemeClr val="accent2"/>
                  </a:gs>
                </a:gsLst>
                <a:lin ang="5400000" scaled="1"/>
              </a:gradFill>
              <a:ln w="9525">
                <a:solidFill>
                  <a:srgbClr val="FFFFFF">
                    <a:alpha val="70000"/>
                  </a:srgbClr>
                </a:solidFill>
                <a:round/>
                <a:headEnd/>
                <a:tailEnd/>
              </a:ln>
              <a:effectLst/>
            </p:spPr>
            <p:txBody>
              <a:bodyPr wrap="none" anchor="ctr"/>
              <a:lstStyle/>
              <a:p>
                <a:endParaRPr lang="en-US"/>
              </a:p>
            </p:txBody>
          </p:sp>
          <p:sp>
            <p:nvSpPr>
              <p:cNvPr id="48" name="AutoShape 7"/>
              <p:cNvSpPr>
                <a:spLocks noChangeArrowheads="1"/>
              </p:cNvSpPr>
              <p:nvPr/>
            </p:nvSpPr>
            <p:spPr bwMode="gray">
              <a:xfrm>
                <a:off x="1117" y="1455"/>
                <a:ext cx="3346" cy="95"/>
              </a:xfrm>
              <a:prstGeom prst="roundRect">
                <a:avLst>
                  <a:gd name="adj" fmla="val 26389"/>
                </a:avLst>
              </a:prstGeom>
              <a:solidFill>
                <a:srgbClr val="F8F8F8">
                  <a:alpha val="30000"/>
                </a:srgbClr>
              </a:solidFill>
              <a:ln w="9525">
                <a:noFill/>
                <a:round/>
                <a:headEnd/>
                <a:tailEnd/>
              </a:ln>
              <a:effectLst/>
            </p:spPr>
            <p:txBody>
              <a:bodyPr wrap="none" anchor="ctr"/>
              <a:lstStyle/>
              <a:p>
                <a:endParaRPr lang="en-US"/>
              </a:p>
            </p:txBody>
          </p:sp>
        </p:grpSp>
        <p:sp>
          <p:nvSpPr>
            <p:cNvPr id="40" name="Text Box 8"/>
            <p:cNvSpPr txBox="1">
              <a:spLocks noChangeArrowheads="1"/>
            </p:cNvSpPr>
            <p:nvPr/>
          </p:nvSpPr>
          <p:spPr bwMode="white">
            <a:xfrm>
              <a:off x="1686" y="1774"/>
              <a:ext cx="2589" cy="523"/>
            </a:xfrm>
            <a:prstGeom prst="rect">
              <a:avLst/>
            </a:prstGeom>
            <a:noFill/>
            <a:ln w="9525">
              <a:noFill/>
              <a:miter lim="800000"/>
              <a:headEnd/>
              <a:tailEnd/>
            </a:ln>
            <a:effectLst/>
          </p:spPr>
          <p:txBody>
            <a:bodyPr>
              <a:spAutoFit/>
            </a:bodyPr>
            <a:lstStyle/>
            <a:p>
              <a:pPr marL="457200" indent="-457200" algn="l">
                <a:spcBef>
                  <a:spcPct val="50000"/>
                </a:spcBef>
                <a:buClr>
                  <a:schemeClr val="tx1"/>
                </a:buClr>
              </a:pPr>
              <a:r>
                <a:rPr lang="pt-BR" sz="2400" i="1" dirty="0"/>
                <a:t>Thông gió khử bụi và hơi độc</a:t>
              </a:r>
              <a:endParaRPr lang="en-US" sz="2400" dirty="0">
                <a:solidFill>
                  <a:srgbClr val="FFFFFF"/>
                </a:solidFill>
              </a:endParaRPr>
            </a:p>
          </p:txBody>
        </p:sp>
        <p:grpSp>
          <p:nvGrpSpPr>
            <p:cNvPr id="41" name="Group 9"/>
            <p:cNvGrpSpPr>
              <a:grpSpLocks/>
            </p:cNvGrpSpPr>
            <p:nvPr/>
          </p:nvGrpSpPr>
          <p:grpSpPr bwMode="auto">
            <a:xfrm>
              <a:off x="1355" y="1806"/>
              <a:ext cx="270" cy="270"/>
              <a:chOff x="4166" y="1706"/>
              <a:chExt cx="1252" cy="1252"/>
            </a:xfrm>
          </p:grpSpPr>
          <p:sp>
            <p:nvSpPr>
              <p:cNvPr id="43" name="Oval 10"/>
              <p:cNvSpPr>
                <a:spLocks noChangeArrowheads="1"/>
              </p:cNvSpPr>
              <p:nvPr/>
            </p:nvSpPr>
            <p:spPr bwMode="gray">
              <a:xfrm>
                <a:off x="4166" y="1706"/>
                <a:ext cx="1252" cy="1252"/>
              </a:xfrm>
              <a:prstGeom prst="ellipse">
                <a:avLst/>
              </a:prstGeom>
              <a:gradFill rotWithShape="1">
                <a:gsLst>
                  <a:gs pos="0">
                    <a:srgbClr val="D6E1E2">
                      <a:gamma/>
                      <a:shade val="46275"/>
                      <a:invGamma/>
                    </a:srgbClr>
                  </a:gs>
                  <a:gs pos="100000">
                    <a:srgbClr val="D6E1E2"/>
                  </a:gs>
                </a:gsLst>
                <a:lin ang="5400000" scaled="1"/>
              </a:gradFill>
              <a:ln w="9525" algn="ctr">
                <a:noFill/>
                <a:round/>
                <a:headEnd/>
                <a:tailEnd/>
              </a:ln>
              <a:effectLst/>
            </p:spPr>
            <p:txBody>
              <a:bodyPr vert="eaVert" wrap="none" anchor="ctr"/>
              <a:lstStyle/>
              <a:p>
                <a:endParaRPr lang="en-US"/>
              </a:p>
            </p:txBody>
          </p:sp>
          <p:sp>
            <p:nvSpPr>
              <p:cNvPr id="44" name="Oval 11"/>
              <p:cNvSpPr>
                <a:spLocks noChangeArrowheads="1"/>
              </p:cNvSpPr>
              <p:nvPr/>
            </p:nvSpPr>
            <p:spPr bwMode="gray">
              <a:xfrm>
                <a:off x="4182" y="1713"/>
                <a:ext cx="1222" cy="1221"/>
              </a:xfrm>
              <a:prstGeom prst="ellipse">
                <a:avLst/>
              </a:prstGeom>
              <a:gradFill rotWithShape="1">
                <a:gsLst>
                  <a:gs pos="0">
                    <a:srgbClr val="D6E1E2">
                      <a:alpha val="0"/>
                    </a:srgbClr>
                  </a:gs>
                  <a:gs pos="100000">
                    <a:srgbClr val="D6E1E2">
                      <a:gamma/>
                      <a:tint val="34902"/>
                      <a:invGamma/>
                    </a:srgbClr>
                  </a:gs>
                </a:gsLst>
                <a:lin ang="5400000" scaled="1"/>
              </a:gradFill>
              <a:ln w="9525" algn="ctr">
                <a:noFill/>
                <a:round/>
                <a:headEnd/>
                <a:tailEnd/>
              </a:ln>
              <a:effectLst/>
            </p:spPr>
            <p:txBody>
              <a:bodyPr vert="eaVert" wrap="none" anchor="ctr"/>
              <a:lstStyle/>
              <a:p>
                <a:endParaRPr lang="en-US"/>
              </a:p>
            </p:txBody>
          </p:sp>
          <p:sp>
            <p:nvSpPr>
              <p:cNvPr id="45" name="Oval 12"/>
              <p:cNvSpPr>
                <a:spLocks noChangeArrowheads="1"/>
              </p:cNvSpPr>
              <p:nvPr/>
            </p:nvSpPr>
            <p:spPr bwMode="gray">
              <a:xfrm>
                <a:off x="4195" y="1725"/>
                <a:ext cx="1162" cy="1141"/>
              </a:xfrm>
              <a:prstGeom prst="ellipse">
                <a:avLst/>
              </a:prstGeom>
              <a:gradFill rotWithShape="1">
                <a:gsLst>
                  <a:gs pos="0">
                    <a:srgbClr val="D6E1E2">
                      <a:gamma/>
                      <a:shade val="79216"/>
                      <a:invGamma/>
                    </a:srgbClr>
                  </a:gs>
                  <a:gs pos="100000">
                    <a:srgbClr val="D6E1E2">
                      <a:alpha val="48000"/>
                    </a:srgbClr>
                  </a:gs>
                </a:gsLst>
                <a:lin ang="5400000" scaled="1"/>
              </a:gradFill>
              <a:ln w="9525" algn="ctr">
                <a:noFill/>
                <a:round/>
                <a:headEnd/>
                <a:tailEnd/>
              </a:ln>
              <a:effectLst/>
            </p:spPr>
            <p:txBody>
              <a:bodyPr vert="eaVert" wrap="none" anchor="ctr"/>
              <a:lstStyle/>
              <a:p>
                <a:endParaRPr lang="en-US"/>
              </a:p>
            </p:txBody>
          </p:sp>
          <p:sp>
            <p:nvSpPr>
              <p:cNvPr id="46" name="Oval 13"/>
              <p:cNvSpPr>
                <a:spLocks noChangeArrowheads="1"/>
              </p:cNvSpPr>
              <p:nvPr/>
            </p:nvSpPr>
            <p:spPr bwMode="gray">
              <a:xfrm>
                <a:off x="4263" y="1757"/>
                <a:ext cx="1033" cy="926"/>
              </a:xfrm>
              <a:prstGeom prst="ellipse">
                <a:avLst/>
              </a:prstGeom>
              <a:gradFill rotWithShape="1">
                <a:gsLst>
                  <a:gs pos="0">
                    <a:srgbClr val="D6E1E2">
                      <a:gamma/>
                      <a:tint val="0"/>
                      <a:invGamma/>
                    </a:srgbClr>
                  </a:gs>
                  <a:gs pos="100000">
                    <a:srgbClr val="D6E1E2">
                      <a:alpha val="38000"/>
                    </a:srgbClr>
                  </a:gs>
                </a:gsLst>
                <a:lin ang="5400000" scaled="1"/>
              </a:gradFill>
              <a:ln w="9525" algn="ctr">
                <a:noFill/>
                <a:round/>
                <a:headEnd/>
                <a:tailEnd/>
              </a:ln>
              <a:effectLst/>
            </p:spPr>
            <p:txBody>
              <a:bodyPr vert="eaVert" wrap="none" anchor="ctr"/>
              <a:lstStyle/>
              <a:p>
                <a:endParaRPr lang="en-US"/>
              </a:p>
            </p:txBody>
          </p:sp>
        </p:grpSp>
        <p:sp>
          <p:nvSpPr>
            <p:cNvPr id="42" name="Text Box 14"/>
            <p:cNvSpPr txBox="1">
              <a:spLocks noChangeArrowheads="1"/>
            </p:cNvSpPr>
            <p:nvPr/>
          </p:nvSpPr>
          <p:spPr bwMode="auto">
            <a:xfrm>
              <a:off x="1364" y="1796"/>
              <a:ext cx="250" cy="288"/>
            </a:xfrm>
            <a:prstGeom prst="rect">
              <a:avLst/>
            </a:prstGeom>
            <a:noFill/>
            <a:ln w="9525">
              <a:noFill/>
              <a:miter lim="800000"/>
              <a:headEnd/>
              <a:tailEnd/>
            </a:ln>
            <a:effectLst/>
          </p:spPr>
          <p:txBody>
            <a:bodyPr>
              <a:spAutoFit/>
            </a:bodyPr>
            <a:lstStyle/>
            <a:p>
              <a:pPr>
                <a:spcBef>
                  <a:spcPct val="50000"/>
                </a:spcBef>
              </a:pPr>
              <a:r>
                <a:rPr lang="en-US" sz="2400">
                  <a:solidFill>
                    <a:srgbClr val="000000"/>
                  </a:solidFill>
                </a:rPr>
                <a:t>2</a:t>
              </a:r>
            </a:p>
          </p:txBody>
        </p:sp>
      </p:grpSp>
      <p:sp>
        <p:nvSpPr>
          <p:cNvPr id="49" name="TextBox 48"/>
          <p:cNvSpPr txBox="1"/>
          <p:nvPr/>
        </p:nvSpPr>
        <p:spPr>
          <a:xfrm>
            <a:off x="457200" y="1219200"/>
            <a:ext cx="8229600" cy="1846659"/>
          </a:xfrm>
          <a:prstGeom prst="rect">
            <a:avLst/>
          </a:prstGeom>
          <a:noFill/>
        </p:spPr>
        <p:txBody>
          <a:bodyPr wrap="square" rtlCol="0">
            <a:spAutoFit/>
          </a:bodyPr>
          <a:lstStyle/>
          <a:p>
            <a:r>
              <a:rPr lang="pt-BR" sz="1600" dirty="0"/>
              <a:t>Ở những nguồn toả bụi hoặc hơi khí có hại cần bố trí hệ thống thông gió hút không khí bị ô nhiễm để thải ra ngoài, trước khi thải có thể phải lọc sạch hoặc khử hết các chất độc hại trong không khí để tránh ô nhiễm bầu khí quyển. Đồng thời cũng tổ chức trao đổi không khí sạch từ bên ngoài vào để bù lại chỗ không khí bị thải đi. Lượng không khí sạch này phải đủ hoà loãng lượng bụi hoặc khí độc còn sót lại sao cho nồng độ của chúng giảm xuống dưới mứuc cho phép.</a:t>
            </a:r>
            <a:endParaRPr lang="en-US" sz="1600" dirty="0"/>
          </a:p>
          <a:p>
            <a:endParaRPr lang="en-US" sz="1600" dirty="0"/>
          </a:p>
        </p:txBody>
      </p:sp>
      <p:pic>
        <p:nvPicPr>
          <p:cNvPr id="50" name="Picture 49" descr="thong-gio-nha-xuong.jpg"/>
          <p:cNvPicPr>
            <a:picLocks noChangeAspect="1"/>
          </p:cNvPicPr>
          <p:nvPr/>
        </p:nvPicPr>
        <p:blipFill>
          <a:blip r:embed="rId2"/>
          <a:stretch>
            <a:fillRect/>
          </a:stretch>
        </p:blipFill>
        <p:spPr>
          <a:xfrm>
            <a:off x="4114800" y="3124200"/>
            <a:ext cx="4445000" cy="2933700"/>
          </a:xfrm>
          <a:prstGeom prst="rect">
            <a:avLst/>
          </a:prstGeom>
        </p:spPr>
      </p:pic>
    </p:spTree>
    <p:extLst>
      <p:ext uri="{BB962C8B-B14F-4D97-AF65-F5344CB8AC3E}">
        <p14:creationId xmlns:p14="http://schemas.microsoft.com/office/powerpoint/2010/main" val="297521454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37503" y="609600"/>
            <a:ext cx="8049295" cy="5632311"/>
          </a:xfrm>
          <a:prstGeom prst="rect">
            <a:avLst/>
          </a:prstGeom>
          <a:noFill/>
        </p:spPr>
        <p:txBody>
          <a:bodyPr wrap="square" rtlCol="0">
            <a:spAutoFit/>
          </a:bodyPr>
          <a:lstStyle/>
          <a:p>
            <a:pPr algn="l"/>
            <a:r>
              <a:rPr lang="pt-BR" sz="2400" dirty="0" smtClean="0">
                <a:latin typeface="Times New Roman" panose="02020603050405020304" pitchFamily="18" charset="0"/>
                <a:cs typeface="Times New Roman" panose="02020603050405020304" pitchFamily="18" charset="0"/>
              </a:rPr>
              <a:t>5</a:t>
            </a:r>
            <a:r>
              <a:rPr lang="pt-BR" sz="2400" b="1" dirty="0" smtClean="0">
                <a:latin typeface="Times New Roman" panose="02020603050405020304" pitchFamily="18" charset="0"/>
                <a:cs typeface="Times New Roman" panose="02020603050405020304" pitchFamily="18" charset="0"/>
              </a:rPr>
              <a:t>.2</a:t>
            </a:r>
            <a:r>
              <a:rPr lang="pt-BR" sz="2400" b="1" dirty="0">
                <a:latin typeface="Times New Roman" panose="02020603050405020304" pitchFamily="18" charset="0"/>
                <a:cs typeface="Times New Roman" panose="02020603050405020304" pitchFamily="18" charset="0"/>
              </a:rPr>
              <a:t>. Các biện pháp thông </a:t>
            </a:r>
            <a:r>
              <a:rPr lang="pt-BR" sz="2400" b="1" dirty="0" smtClean="0">
                <a:latin typeface="Times New Roman" panose="02020603050405020304" pitchFamily="18" charset="0"/>
                <a:cs typeface="Times New Roman" panose="02020603050405020304" pitchFamily="18" charset="0"/>
              </a:rPr>
              <a:t>gió</a:t>
            </a:r>
          </a:p>
          <a:p>
            <a:pPr algn="l"/>
            <a:r>
              <a:rPr lang="en-US" b="1" dirty="0"/>
              <a:t>  </a:t>
            </a:r>
            <a:endParaRPr lang="en-US" b="1" dirty="0" smtClean="0"/>
          </a:p>
          <a:p>
            <a:pPr algn="l"/>
            <a:r>
              <a:rPr lang="en-US" sz="2000" b="1" dirty="0" smtClean="0">
                <a:latin typeface="Times" pitchFamily="18" charset="0"/>
                <a:cs typeface="Times New Roman" panose="02020603050405020304" pitchFamily="18" charset="0"/>
              </a:rPr>
              <a:t>a</a:t>
            </a:r>
            <a:r>
              <a:rPr lang="en-US" sz="2000" b="1" dirty="0">
                <a:latin typeface="Times" pitchFamily="18" charset="0"/>
                <a:cs typeface="Times New Roman" panose="02020603050405020304" pitchFamily="18" charset="0"/>
              </a:rPr>
              <a:t>) </a:t>
            </a:r>
            <a:r>
              <a:rPr lang="en-US" sz="2000" b="1" dirty="0" err="1">
                <a:latin typeface="Times" pitchFamily="18" charset="0"/>
                <a:cs typeface="Times New Roman" panose="02020603050405020304" pitchFamily="18" charset="0"/>
              </a:rPr>
              <a:t>Thông</a:t>
            </a:r>
            <a:r>
              <a:rPr lang="en-US" sz="2000" b="1" dirty="0">
                <a:latin typeface="Times" pitchFamily="18" charset="0"/>
                <a:cs typeface="Times New Roman" panose="02020603050405020304" pitchFamily="18" charset="0"/>
              </a:rPr>
              <a:t> </a:t>
            </a:r>
            <a:r>
              <a:rPr lang="en-US" sz="2000" b="1" dirty="0" err="1">
                <a:latin typeface="Times" pitchFamily="18" charset="0"/>
                <a:cs typeface="Times New Roman" panose="02020603050405020304" pitchFamily="18" charset="0"/>
              </a:rPr>
              <a:t>gió</a:t>
            </a:r>
            <a:r>
              <a:rPr lang="en-US" sz="2000" b="1" dirty="0">
                <a:latin typeface="Times" pitchFamily="18" charset="0"/>
                <a:cs typeface="Times New Roman" panose="02020603050405020304" pitchFamily="18" charset="0"/>
              </a:rPr>
              <a:t> </a:t>
            </a:r>
            <a:r>
              <a:rPr lang="en-US" sz="2000" b="1" dirty="0" err="1">
                <a:latin typeface="Times" pitchFamily="18" charset="0"/>
                <a:cs typeface="Times New Roman" panose="02020603050405020304" pitchFamily="18" charset="0"/>
              </a:rPr>
              <a:t>tự</a:t>
            </a:r>
            <a:r>
              <a:rPr lang="en-US" sz="2000" b="1" dirty="0">
                <a:latin typeface="Times" pitchFamily="18" charset="0"/>
                <a:cs typeface="Times New Roman" panose="02020603050405020304" pitchFamily="18" charset="0"/>
              </a:rPr>
              <a:t> </a:t>
            </a:r>
            <a:r>
              <a:rPr lang="en-US" sz="2000" b="1" dirty="0" err="1">
                <a:latin typeface="Times" pitchFamily="18" charset="0"/>
                <a:cs typeface="Times New Roman" panose="02020603050405020304" pitchFamily="18" charset="0"/>
              </a:rPr>
              <a:t>nhiên</a:t>
            </a:r>
            <a:r>
              <a:rPr lang="en-US" sz="2000" b="1" dirty="0">
                <a:latin typeface="Times" pitchFamily="18" charset="0"/>
                <a:cs typeface="Times New Roman" panose="02020603050405020304" pitchFamily="18" charset="0"/>
              </a:rPr>
              <a:t>:</a:t>
            </a:r>
            <a:endParaRPr lang="vi-VN" sz="2000" dirty="0">
              <a:latin typeface="Times New Roman" panose="02020603050405020304" pitchFamily="18" charset="0"/>
              <a:cs typeface="Times New Roman" panose="02020603050405020304" pitchFamily="18" charset="0"/>
            </a:endParaRPr>
          </a:p>
          <a:p>
            <a:pPr algn="l"/>
            <a:r>
              <a:rPr lang="en-US" sz="2000" dirty="0" err="1">
                <a:latin typeface="Times" pitchFamily="18" charset="0"/>
                <a:cs typeface="Times New Roman" panose="02020603050405020304" pitchFamily="18" charset="0"/>
              </a:rPr>
              <a:t>Là</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quá</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trình</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thông</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gió</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mà</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sự</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lưu</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thông</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không</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khí</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từ</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bên</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ngoài</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vào</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nhà</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và</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từ</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nhà</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thoát</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ra</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ngoài</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được</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thực</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hiện</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nhờ</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các</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yếu</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tố</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tự</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nhiên</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như</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nhiệt</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thừa</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và</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gió</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Dưới</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tác</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dụng</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của</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nhiệt</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toả</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ra</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không</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khí</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bên</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trên</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nguồn</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nhiệ</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bị</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đốt</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nóng</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và</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trở</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nên</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nhẹ</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hơn</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không</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khí</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nguội</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xung</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quanh</a:t>
            </a:r>
            <a:r>
              <a:rPr lang="en-US" sz="2000" dirty="0">
                <a:latin typeface="Times" pitchFamily="18" charset="0"/>
                <a:cs typeface="Times New Roman" panose="02020603050405020304" pitchFamily="18" charset="0"/>
              </a:rPr>
              <a:t>. </a:t>
            </a:r>
            <a:endParaRPr lang="en-US" sz="2000" dirty="0" smtClean="0">
              <a:latin typeface="Times" pitchFamily="18" charset="0"/>
              <a:cs typeface="Times New Roman" panose="02020603050405020304" pitchFamily="18" charset="0"/>
            </a:endParaRPr>
          </a:p>
          <a:p>
            <a:pPr algn="l"/>
            <a:r>
              <a:rPr lang="en-US" sz="2000" dirty="0" err="1" smtClean="0">
                <a:latin typeface="Times" pitchFamily="18" charset="0"/>
                <a:cs typeface="Times New Roman" panose="02020603050405020304" pitchFamily="18" charset="0"/>
              </a:rPr>
              <a:t>Không</a:t>
            </a:r>
            <a:r>
              <a:rPr lang="en-US" sz="2000" dirty="0" smtClean="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khí</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nóngvà</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nhẹ</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đó</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tạo</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thành</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luồng</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bốc</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lên</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cao</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và</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theo</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cửa</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bên</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trên</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thoát</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ra</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ngoài</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Đồng</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thời</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không</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khí</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nguội</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xung</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quanh</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phân</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xưởng</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và</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không</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khí</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mát</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ngoài</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trời</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theo</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các</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cửa</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bên</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dưới</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đi</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vào</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nhà</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thay</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thế</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cho</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phần</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không</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khí</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nóng</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bốc</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lên</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cao</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Một</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phần</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không</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khí</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bốc</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lên</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cao</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dần</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dần</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hạ</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nhiệt</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độ</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và</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chìm</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dần</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xuống</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phía</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dưới</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để</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rồi</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hào</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lẫn</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với</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dòng</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không</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khí</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mát</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đi</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từ</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bên</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ngoài</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vào</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tạo</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thành</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chuyển</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động</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tuần</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hoàn</a:t>
            </a:r>
            <a:r>
              <a:rPr lang="en-US" sz="2000" dirty="0">
                <a:latin typeface="Times" pitchFamily="18" charset="0"/>
                <a:cs typeface="Times New Roman" panose="02020603050405020304" pitchFamily="18" charset="0"/>
              </a:rPr>
              <a:t> ở </a:t>
            </a:r>
            <a:r>
              <a:rPr lang="en-US" sz="2000" dirty="0" err="1">
                <a:latin typeface="Times" pitchFamily="18" charset="0"/>
                <a:cs typeface="Times New Roman" panose="02020603050405020304" pitchFamily="18" charset="0"/>
              </a:rPr>
              <a:t>các</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góc</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phía</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trên</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của</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không</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gian</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nhà</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Như</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vậy</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nhờ</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có</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nguồn</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nhiệt</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mà</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hình</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thành</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được</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sự</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trao</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đổi</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không</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khí</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giưa</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bên</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trong</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và</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bên</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ngoài</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nhà</a:t>
            </a:r>
            <a:r>
              <a:rPr lang="en-US" sz="2000" dirty="0">
                <a:latin typeface="Times" pitchFamily="18" charset="0"/>
                <a:cs typeface="Times New Roman" panose="02020603050405020304" pitchFamily="18" charset="0"/>
              </a:rPr>
              <a:t>, do </a:t>
            </a:r>
            <a:r>
              <a:rPr lang="en-US" sz="2000" dirty="0" err="1">
                <a:latin typeface="Times" pitchFamily="18" charset="0"/>
                <a:cs typeface="Times New Roman" panose="02020603050405020304" pitchFamily="18" charset="0"/>
              </a:rPr>
              <a:t>đó</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mà</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nhiệt</a:t>
            </a:r>
            <a:r>
              <a:rPr lang="en-US" sz="2000" dirty="0">
                <a:latin typeface="Times" pitchFamily="18" charset="0"/>
                <a:cs typeface="Times New Roman" panose="02020603050405020304" pitchFamily="18" charset="0"/>
              </a:rPr>
              <a:t> </a:t>
            </a:r>
            <a:r>
              <a:rPr lang="en-US" sz="2000" dirty="0" err="1" smtClean="0">
                <a:latin typeface="Times" pitchFamily="18" charset="0"/>
                <a:cs typeface="Times New Roman" panose="02020603050405020304" pitchFamily="18" charset="0"/>
              </a:rPr>
              <a:t>thừa</a:t>
            </a:r>
            <a:r>
              <a:rPr lang="en-US" sz="2000" dirty="0" smtClean="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sinh</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ra</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trong</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nhà</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thoát</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ra</a:t>
            </a:r>
            <a:r>
              <a:rPr lang="en-US" sz="2000" dirty="0">
                <a:latin typeface="Times" pitchFamily="18" charset="0"/>
                <a:cs typeface="Times New Roman" panose="02020603050405020304" pitchFamily="18" charset="0"/>
              </a:rPr>
              <a:t> </a:t>
            </a:r>
            <a:r>
              <a:rPr lang="en-US" sz="2000" dirty="0" err="1">
                <a:latin typeface="Times" pitchFamily="18" charset="0"/>
                <a:cs typeface="Times New Roman" panose="02020603050405020304" pitchFamily="18" charset="0"/>
              </a:rPr>
              <a:t>ngoài</a:t>
            </a:r>
            <a:r>
              <a:rPr lang="en-US" sz="2000" dirty="0" smtClean="0">
                <a:latin typeface="Times" pitchFamily="18" charset="0"/>
                <a:cs typeface="Times New Roman" panose="02020603050405020304" pitchFamily="18" charset="0"/>
              </a:rPr>
              <a:t>.</a:t>
            </a:r>
            <a:r>
              <a:rPr lang="en-US" sz="2000" b="1" dirty="0">
                <a:latin typeface="Times" pitchFamily="18" charset="0"/>
              </a:rPr>
              <a:t> </a:t>
            </a:r>
            <a:endParaRPr lang="en-US" sz="2000" b="1" dirty="0" smtClean="0">
              <a:latin typeface="Times" pitchFamily="18" charset="0"/>
            </a:endParaRPr>
          </a:p>
          <a:p>
            <a:endParaRPr lang="pt-BR"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018860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6"/>
          <p:cNvSpPr>
            <a:spLocks noGrp="1"/>
          </p:cNvSpPr>
          <p:nvPr>
            <p:ph type="sldNum" sz="quarter" idx="12"/>
          </p:nvPr>
        </p:nvSpPr>
        <p:spPr/>
        <p:txBody>
          <a:bodyPr/>
          <a:lstStyle/>
          <a:p>
            <a:fld id="{4172962A-9255-4068-9E34-14C3891CCF59}" type="slidenum">
              <a:rPr lang="en-US"/>
              <a:pPr/>
              <a:t>3</a:t>
            </a:fld>
            <a:endParaRPr lang="en-US"/>
          </a:p>
        </p:txBody>
      </p:sp>
      <p:sp>
        <p:nvSpPr>
          <p:cNvPr id="6146" name="Rectangle 2"/>
          <p:cNvSpPr>
            <a:spLocks noGrp="1" noChangeArrowheads="1"/>
          </p:cNvSpPr>
          <p:nvPr>
            <p:ph type="title"/>
          </p:nvPr>
        </p:nvSpPr>
        <p:spPr>
          <a:xfrm>
            <a:off x="76200" y="457200"/>
            <a:ext cx="9067800" cy="736600"/>
          </a:xfrm>
        </p:spPr>
        <p:txBody>
          <a:bodyPr/>
          <a:lstStyle/>
          <a:p>
            <a:r>
              <a:rPr lang="en-US" sz="3000" dirty="0" smtClean="0">
                <a:latin typeface="Times New Roman" panose="02020603050405020304" pitchFamily="18" charset="0"/>
                <a:cs typeface="Times New Roman" panose="02020603050405020304" pitchFamily="18" charset="0"/>
              </a:rPr>
              <a:t/>
            </a:r>
            <a:br>
              <a:rPr lang="en-US" sz="3000" dirty="0" smtClean="0">
                <a:latin typeface="Times New Roman" panose="02020603050405020304" pitchFamily="18" charset="0"/>
                <a:cs typeface="Times New Roman" panose="02020603050405020304" pitchFamily="18" charset="0"/>
              </a:rPr>
            </a:br>
            <a:r>
              <a:rPr lang="en-US" sz="3000" dirty="0" smtClean="0">
                <a:solidFill>
                  <a:srgbClr val="FF0000"/>
                </a:solidFill>
                <a:latin typeface="Times New Roman" panose="02020603050405020304" pitchFamily="18" charset="0"/>
                <a:cs typeface="Times New Roman" panose="02020603050405020304" pitchFamily="18" charset="0"/>
              </a:rPr>
              <a:t>1. </a:t>
            </a:r>
            <a:r>
              <a:rPr lang="en-US" sz="3000" dirty="0" err="1" smtClean="0">
                <a:solidFill>
                  <a:srgbClr val="FF0000"/>
                </a:solidFill>
                <a:latin typeface="Times New Roman" panose="02020603050405020304" pitchFamily="18" charset="0"/>
                <a:cs typeface="Times New Roman" panose="02020603050405020304" pitchFamily="18" charset="0"/>
              </a:rPr>
              <a:t>Những</a:t>
            </a:r>
            <a:r>
              <a:rPr lang="en-US" sz="3000" dirty="0" smtClean="0">
                <a:solidFill>
                  <a:srgbClr val="FF0000"/>
                </a:solidFill>
                <a:latin typeface="Times New Roman" panose="02020603050405020304" pitchFamily="18" charset="0"/>
                <a:cs typeface="Times New Roman" panose="02020603050405020304" pitchFamily="18" charset="0"/>
              </a:rPr>
              <a:t> </a:t>
            </a:r>
            <a:r>
              <a:rPr lang="en-US" sz="3000" dirty="0" err="1" smtClean="0">
                <a:solidFill>
                  <a:srgbClr val="FF0000"/>
                </a:solidFill>
                <a:latin typeface="Times New Roman" panose="02020603050405020304" pitchFamily="18" charset="0"/>
                <a:cs typeface="Times New Roman" panose="02020603050405020304" pitchFamily="18" charset="0"/>
              </a:rPr>
              <a:t>vấn</a:t>
            </a:r>
            <a:r>
              <a:rPr lang="en-US" sz="3000" dirty="0" smtClean="0">
                <a:solidFill>
                  <a:srgbClr val="FF0000"/>
                </a:solidFill>
                <a:latin typeface="Times New Roman" panose="02020603050405020304" pitchFamily="18" charset="0"/>
                <a:cs typeface="Times New Roman" panose="02020603050405020304" pitchFamily="18" charset="0"/>
              </a:rPr>
              <a:t> </a:t>
            </a:r>
            <a:r>
              <a:rPr lang="en-US" sz="3000" dirty="0" err="1" smtClean="0">
                <a:solidFill>
                  <a:srgbClr val="FF0000"/>
                </a:solidFill>
                <a:latin typeface="Times New Roman" panose="02020603050405020304" pitchFamily="18" charset="0"/>
                <a:cs typeface="Times New Roman" panose="02020603050405020304" pitchFamily="18" charset="0"/>
              </a:rPr>
              <a:t>đề</a:t>
            </a:r>
            <a:r>
              <a:rPr lang="en-US" sz="3000" dirty="0" smtClean="0">
                <a:solidFill>
                  <a:srgbClr val="FF0000"/>
                </a:solidFill>
                <a:latin typeface="Times New Roman" panose="02020603050405020304" pitchFamily="18" charset="0"/>
                <a:cs typeface="Times New Roman" panose="02020603050405020304" pitchFamily="18" charset="0"/>
              </a:rPr>
              <a:t> </a:t>
            </a:r>
            <a:r>
              <a:rPr lang="en-US" sz="3000" dirty="0" err="1" smtClean="0">
                <a:solidFill>
                  <a:srgbClr val="FF0000"/>
                </a:solidFill>
                <a:latin typeface="Times New Roman" panose="02020603050405020304" pitchFamily="18" charset="0"/>
                <a:cs typeface="Times New Roman" panose="02020603050405020304" pitchFamily="18" charset="0"/>
              </a:rPr>
              <a:t>chung</a:t>
            </a:r>
            <a:r>
              <a:rPr lang="en-US" sz="3000" dirty="0" smtClean="0">
                <a:solidFill>
                  <a:srgbClr val="FF0000"/>
                </a:solidFill>
                <a:latin typeface="Times New Roman" panose="02020603050405020304" pitchFamily="18" charset="0"/>
                <a:cs typeface="Times New Roman" panose="02020603050405020304" pitchFamily="18" charset="0"/>
              </a:rPr>
              <a:t> </a:t>
            </a:r>
            <a:r>
              <a:rPr lang="en-US" sz="3000" dirty="0" err="1" smtClean="0">
                <a:solidFill>
                  <a:srgbClr val="FF0000"/>
                </a:solidFill>
                <a:latin typeface="Times New Roman" panose="02020603050405020304" pitchFamily="18" charset="0"/>
                <a:cs typeface="Times New Roman" panose="02020603050405020304" pitchFamily="18" charset="0"/>
              </a:rPr>
              <a:t>về</a:t>
            </a:r>
            <a:r>
              <a:rPr lang="en-US" sz="3000" dirty="0" smtClean="0">
                <a:solidFill>
                  <a:srgbClr val="FF0000"/>
                </a:solidFill>
                <a:latin typeface="Times New Roman" panose="02020603050405020304" pitchFamily="18" charset="0"/>
                <a:cs typeface="Times New Roman" panose="02020603050405020304" pitchFamily="18" charset="0"/>
              </a:rPr>
              <a:t> </a:t>
            </a:r>
            <a:r>
              <a:rPr lang="en-US" sz="3000" dirty="0" err="1" smtClean="0">
                <a:solidFill>
                  <a:srgbClr val="FF0000"/>
                </a:solidFill>
                <a:latin typeface="Times New Roman" panose="02020603050405020304" pitchFamily="18" charset="0"/>
                <a:cs typeface="Times New Roman" panose="02020603050405020304" pitchFamily="18" charset="0"/>
              </a:rPr>
              <a:t>kĩ</a:t>
            </a:r>
            <a:r>
              <a:rPr lang="en-US" sz="3000" dirty="0" smtClean="0">
                <a:solidFill>
                  <a:srgbClr val="FF0000"/>
                </a:solidFill>
                <a:latin typeface="Times New Roman" panose="02020603050405020304" pitchFamily="18" charset="0"/>
                <a:cs typeface="Times New Roman" panose="02020603050405020304" pitchFamily="18" charset="0"/>
              </a:rPr>
              <a:t> </a:t>
            </a:r>
            <a:r>
              <a:rPr lang="en-US" sz="3000" dirty="0" err="1" smtClean="0">
                <a:solidFill>
                  <a:srgbClr val="FF0000"/>
                </a:solidFill>
                <a:latin typeface="Times New Roman" panose="02020603050405020304" pitchFamily="18" charset="0"/>
                <a:cs typeface="Times New Roman" panose="02020603050405020304" pitchFamily="18" charset="0"/>
              </a:rPr>
              <a:t>thuật</a:t>
            </a:r>
            <a:r>
              <a:rPr lang="en-US" sz="3000" dirty="0" smtClean="0">
                <a:solidFill>
                  <a:srgbClr val="FF0000"/>
                </a:solidFill>
                <a:latin typeface="Times New Roman" panose="02020603050405020304" pitchFamily="18" charset="0"/>
                <a:cs typeface="Times New Roman" panose="02020603050405020304" pitchFamily="18" charset="0"/>
              </a:rPr>
              <a:t> </a:t>
            </a:r>
            <a:r>
              <a:rPr lang="en-US" sz="3000" dirty="0" err="1" smtClean="0">
                <a:solidFill>
                  <a:srgbClr val="FF0000"/>
                </a:solidFill>
                <a:latin typeface="Times New Roman" panose="02020603050405020304" pitchFamily="18" charset="0"/>
                <a:cs typeface="Times New Roman" panose="02020603050405020304" pitchFamily="18" charset="0"/>
              </a:rPr>
              <a:t>vệ</a:t>
            </a:r>
            <a:r>
              <a:rPr lang="en-US" sz="3000" dirty="0" smtClean="0">
                <a:solidFill>
                  <a:srgbClr val="FF0000"/>
                </a:solidFill>
                <a:latin typeface="Times New Roman" panose="02020603050405020304" pitchFamily="18" charset="0"/>
                <a:cs typeface="Times New Roman" panose="02020603050405020304" pitchFamily="18" charset="0"/>
              </a:rPr>
              <a:t> </a:t>
            </a:r>
            <a:r>
              <a:rPr lang="en-US" sz="3000" dirty="0" err="1" smtClean="0">
                <a:solidFill>
                  <a:srgbClr val="FF0000"/>
                </a:solidFill>
                <a:latin typeface="Times New Roman" panose="02020603050405020304" pitchFamily="18" charset="0"/>
                <a:cs typeface="Times New Roman" panose="02020603050405020304" pitchFamily="18" charset="0"/>
              </a:rPr>
              <a:t>sinh</a:t>
            </a:r>
            <a:r>
              <a:rPr lang="en-US" sz="3000" dirty="0" smtClean="0">
                <a:solidFill>
                  <a:srgbClr val="FF0000"/>
                </a:solidFill>
                <a:latin typeface="Times New Roman" panose="02020603050405020304" pitchFamily="18" charset="0"/>
                <a:cs typeface="Times New Roman" panose="02020603050405020304" pitchFamily="18" charset="0"/>
              </a:rPr>
              <a:t> </a:t>
            </a:r>
            <a:r>
              <a:rPr lang="en-US" sz="3000" dirty="0" err="1" smtClean="0">
                <a:solidFill>
                  <a:srgbClr val="FF0000"/>
                </a:solidFill>
                <a:latin typeface="Times New Roman" panose="02020603050405020304" pitchFamily="18" charset="0"/>
                <a:cs typeface="Times New Roman" panose="02020603050405020304" pitchFamily="18" charset="0"/>
              </a:rPr>
              <a:t>công</a:t>
            </a:r>
            <a:r>
              <a:rPr lang="en-US" sz="3000" dirty="0" smtClean="0">
                <a:solidFill>
                  <a:srgbClr val="FF0000"/>
                </a:solidFill>
                <a:latin typeface="Times New Roman" panose="02020603050405020304" pitchFamily="18" charset="0"/>
                <a:cs typeface="Times New Roman" panose="02020603050405020304" pitchFamily="18" charset="0"/>
              </a:rPr>
              <a:t> </a:t>
            </a:r>
            <a:r>
              <a:rPr lang="en-US" sz="3000" dirty="0" err="1" smtClean="0">
                <a:solidFill>
                  <a:srgbClr val="FF0000"/>
                </a:solidFill>
                <a:latin typeface="Times New Roman" panose="02020603050405020304" pitchFamily="18" charset="0"/>
                <a:cs typeface="Times New Roman" panose="02020603050405020304" pitchFamily="18" charset="0"/>
              </a:rPr>
              <a:t>nghiệp</a:t>
            </a:r>
            <a:r>
              <a:rPr lang="en-US" sz="3000" dirty="0" smtClean="0">
                <a:latin typeface="Times New Roman" panose="02020603050405020304" pitchFamily="18" charset="0"/>
                <a:cs typeface="Times New Roman" panose="02020603050405020304" pitchFamily="18" charset="0"/>
              </a:rPr>
              <a:t/>
            </a:r>
            <a:br>
              <a:rPr lang="en-US" sz="3000" dirty="0" smtClean="0">
                <a:latin typeface="Times New Roman" panose="02020603050405020304" pitchFamily="18" charset="0"/>
                <a:cs typeface="Times New Roman" panose="02020603050405020304" pitchFamily="18" charset="0"/>
              </a:rPr>
            </a:br>
            <a:endParaRPr lang="en-US" sz="3000" dirty="0">
              <a:latin typeface="Times New Roman" panose="02020603050405020304" pitchFamily="18" charset="0"/>
              <a:cs typeface="Times New Roman" panose="02020603050405020304" pitchFamily="18" charset="0"/>
            </a:endParaRPr>
          </a:p>
        </p:txBody>
      </p:sp>
      <p:sp>
        <p:nvSpPr>
          <p:cNvPr id="6147" name="Rectangle 3"/>
          <p:cNvSpPr>
            <a:spLocks noGrp="1" noChangeArrowheads="1"/>
          </p:cNvSpPr>
          <p:nvPr>
            <p:ph type="body" sz="half" idx="1"/>
          </p:nvPr>
        </p:nvSpPr>
        <p:spPr bwMode="black">
          <a:xfrm>
            <a:off x="838200" y="2286000"/>
            <a:ext cx="8001000" cy="3733800"/>
          </a:xfrm>
        </p:spPr>
        <p:txBody>
          <a:bodyPr/>
          <a:lstStyle/>
          <a:p>
            <a:pPr>
              <a:buSzPct val="90000"/>
              <a:buFont typeface="Wingdings" panose="05000000000000000000" pitchFamily="2" charset="2"/>
              <a:buChar char="§"/>
            </a:pPr>
            <a:r>
              <a:rPr lang="en-US" sz="2800" dirty="0" err="1">
                <a:latin typeface="Times New Roman" panose="02020603050405020304" pitchFamily="18" charset="0"/>
                <a:cs typeface="Times New Roman" panose="02020603050405020304" pitchFamily="18" charset="0"/>
              </a:rPr>
              <a:t>M</a:t>
            </a:r>
            <a:r>
              <a:rPr lang="en-US" sz="2800" dirty="0" err="1" smtClean="0">
                <a:latin typeface="Times New Roman" panose="02020603050405020304" pitchFamily="18" charset="0"/>
                <a:cs typeface="Times New Roman" panose="02020603050405020304" pitchFamily="18" charset="0"/>
              </a:rPr>
              <a:t>ôn</a:t>
            </a:r>
            <a:r>
              <a:rPr lang="en-US" sz="2800" dirty="0" smtClean="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khoa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học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nghiên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cứu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ảnh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hưởng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những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yếu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tố</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sản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xuất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đối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sức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khoẻ</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lao</a:t>
            </a:r>
            <a:r>
              <a:rPr lang="en-US" sz="2800" dirty="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động</a:t>
            </a:r>
            <a:endParaRPr lang="en-US" sz="2800" dirty="0" smtClean="0">
              <a:latin typeface="Times New Roman" panose="02020603050405020304" pitchFamily="18" charset="0"/>
              <a:cs typeface="Times New Roman" panose="02020603050405020304" pitchFamily="18" charset="0"/>
            </a:endParaRPr>
          </a:p>
          <a:p>
            <a:pPr>
              <a:buSzPct val="90000"/>
              <a:buFont typeface="Wingdings" panose="05000000000000000000" pitchFamily="2" charset="2"/>
              <a:buChar char="§"/>
            </a:pPr>
            <a:r>
              <a:rPr lang="en-US" sz="2800" dirty="0" err="1" smtClean="0">
                <a:latin typeface="Times New Roman" panose="02020603050405020304" pitchFamily="18" charset="0"/>
                <a:cs typeface="Times New Roman" panose="02020603050405020304" pitchFamily="18" charset="0"/>
              </a:rPr>
              <a:t>Tìm</a:t>
            </a:r>
            <a:r>
              <a:rPr lang="en-US" sz="2800" dirty="0" smtClean="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biện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pháp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cải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thiện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điều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kiện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lao</a:t>
            </a:r>
            <a:r>
              <a:rPr lang="en-US" sz="2800" dirty="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động</a:t>
            </a:r>
            <a:endParaRPr lang="en-US" sz="2800" dirty="0" smtClean="0">
              <a:latin typeface="Times New Roman" panose="02020603050405020304" pitchFamily="18" charset="0"/>
              <a:cs typeface="Times New Roman" panose="02020603050405020304" pitchFamily="18" charset="0"/>
            </a:endParaRPr>
          </a:p>
          <a:p>
            <a:pPr>
              <a:buSzPct val="90000"/>
              <a:buFont typeface="Wingdings" panose="05000000000000000000" pitchFamily="2" charset="2"/>
              <a:buChar char="§"/>
            </a:pPr>
            <a:r>
              <a:rPr lang="en-US" sz="2800" dirty="0" err="1" smtClean="0">
                <a:latin typeface="Times New Roman" panose="02020603050405020304" pitchFamily="18" charset="0"/>
                <a:cs typeface="Times New Roman" panose="02020603050405020304" pitchFamily="18" charset="0"/>
              </a:rPr>
              <a:t>Phòng</a:t>
            </a:r>
            <a:r>
              <a:rPr lang="en-US" sz="2800" dirty="0" smtClean="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ngừa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bệnh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nghiệp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nâng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cao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năng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lao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lao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động</a:t>
            </a:r>
            <a:r>
              <a:rPr lang="en-US" sz="2800" dirty="0">
                <a:latin typeface="Times New Roman" panose="02020603050405020304" pitchFamily="18" charset="0"/>
                <a:cs typeface="Times New Roman" panose="02020603050405020304" pitchFamily="18" charset="0"/>
              </a:rPr>
              <a:t>.</a:t>
            </a:r>
          </a:p>
          <a:p>
            <a:pPr marL="0" indent="0">
              <a:buSzPct val="90000"/>
              <a:buNone/>
            </a:pPr>
            <a:endParaRPr lang="en-US" sz="2800" b="1" dirty="0" smtClean="0">
              <a:latin typeface="Times New Roman" panose="02020603050405020304" pitchFamily="18" charset="0"/>
              <a:cs typeface="Times New Roman" panose="02020603050405020304" pitchFamily="18" charset="0"/>
            </a:endParaRPr>
          </a:p>
        </p:txBody>
      </p:sp>
      <p:sp>
        <p:nvSpPr>
          <p:cNvPr id="2" name="Rectangle 1"/>
          <p:cNvSpPr/>
          <p:nvPr/>
        </p:nvSpPr>
        <p:spPr>
          <a:xfrm>
            <a:off x="304800" y="1401265"/>
            <a:ext cx="4647426" cy="523220"/>
          </a:xfrm>
          <a:prstGeom prst="rect">
            <a:avLst/>
          </a:prstGeom>
        </p:spPr>
        <p:txBody>
          <a:bodyPr wrap="none">
            <a:spAutoFit/>
          </a:bodyPr>
          <a:lstStyle/>
          <a:p>
            <a:pPr marL="457200" indent="-457200">
              <a:buFont typeface="Wingdings" panose="05000000000000000000" pitchFamily="2" charset="2"/>
              <a:buChar char="v"/>
            </a:pPr>
            <a:r>
              <a:rPr lang="en-US" sz="2800" dirty="0" err="1" smtClean="0">
                <a:latin typeface="Times New Roman" panose="02020603050405020304" pitchFamily="18" charset="0"/>
                <a:cs typeface="Times New Roman" panose="02020603050405020304" pitchFamily="18" charset="0"/>
              </a:rPr>
              <a:t>Vệ</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sinh</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công</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nghiệp</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là</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gì</a:t>
            </a:r>
            <a:r>
              <a:rPr lang="en-US" sz="2800" dirty="0" smtClean="0">
                <a:latin typeface="Times New Roman" panose="02020603050405020304" pitchFamily="18" charset="0"/>
                <a:cs typeface="Times New Roman" panose="02020603050405020304" pitchFamily="18" charset="0"/>
              </a:rPr>
              <a:t>?</a:t>
            </a:r>
            <a:endParaRPr lang="en-US" sz="2800" dirty="0"/>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additive="base">
                                        <p:cTn id="7" dur="500" fill="hold"/>
                                        <p:tgtEl>
                                          <p:spTgt spid="6146"/>
                                        </p:tgtEl>
                                        <p:attrNameLst>
                                          <p:attrName>ppt_x</p:attrName>
                                        </p:attrNameLst>
                                      </p:cBhvr>
                                      <p:tavLst>
                                        <p:tav tm="0">
                                          <p:val>
                                            <p:strVal val="#ppt_x"/>
                                          </p:val>
                                        </p:tav>
                                        <p:tav tm="100000">
                                          <p:val>
                                            <p:strVal val="#ppt_x"/>
                                          </p:val>
                                        </p:tav>
                                      </p:tavLst>
                                    </p:anim>
                                    <p:anim calcmode="lin" valueType="num">
                                      <p:cBhvr additive="base">
                                        <p:cTn id="8" dur="500" fill="hold"/>
                                        <p:tgtEl>
                                          <p:spTgt spid="614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inVertical)">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31" presetClass="entr" presetSubtype="0" fill="hold" grpId="0" nodeType="clickEffect">
                                  <p:stCondLst>
                                    <p:cond delay="0"/>
                                  </p:stCondLst>
                                  <p:childTnLst>
                                    <p:set>
                                      <p:cBhvr>
                                        <p:cTn id="17" dur="1" fill="hold">
                                          <p:stCondLst>
                                            <p:cond delay="0"/>
                                          </p:stCondLst>
                                        </p:cTn>
                                        <p:tgtEl>
                                          <p:spTgt spid="6147">
                                            <p:txEl>
                                              <p:pRg st="0" end="0"/>
                                            </p:txEl>
                                          </p:spTgt>
                                        </p:tgtEl>
                                        <p:attrNameLst>
                                          <p:attrName>style.visibility</p:attrName>
                                        </p:attrNameLst>
                                      </p:cBhvr>
                                      <p:to>
                                        <p:strVal val="visible"/>
                                      </p:to>
                                    </p:set>
                                    <p:anim calcmode="lin" valueType="num">
                                      <p:cBhvr>
                                        <p:cTn id="18" dur="1000" fill="hold"/>
                                        <p:tgtEl>
                                          <p:spTgt spid="6147">
                                            <p:txEl>
                                              <p:pRg st="0" end="0"/>
                                            </p:txEl>
                                          </p:spTgt>
                                        </p:tgtEl>
                                        <p:attrNameLst>
                                          <p:attrName>ppt_w</p:attrName>
                                        </p:attrNameLst>
                                      </p:cBhvr>
                                      <p:tavLst>
                                        <p:tav tm="0">
                                          <p:val>
                                            <p:fltVal val="0"/>
                                          </p:val>
                                        </p:tav>
                                        <p:tav tm="100000">
                                          <p:val>
                                            <p:strVal val="#ppt_w"/>
                                          </p:val>
                                        </p:tav>
                                      </p:tavLst>
                                    </p:anim>
                                    <p:anim calcmode="lin" valueType="num">
                                      <p:cBhvr>
                                        <p:cTn id="19" dur="1000" fill="hold"/>
                                        <p:tgtEl>
                                          <p:spTgt spid="6147">
                                            <p:txEl>
                                              <p:pRg st="0" end="0"/>
                                            </p:txEl>
                                          </p:spTgt>
                                        </p:tgtEl>
                                        <p:attrNameLst>
                                          <p:attrName>ppt_h</p:attrName>
                                        </p:attrNameLst>
                                      </p:cBhvr>
                                      <p:tavLst>
                                        <p:tav tm="0">
                                          <p:val>
                                            <p:fltVal val="0"/>
                                          </p:val>
                                        </p:tav>
                                        <p:tav tm="100000">
                                          <p:val>
                                            <p:strVal val="#ppt_h"/>
                                          </p:val>
                                        </p:tav>
                                      </p:tavLst>
                                    </p:anim>
                                    <p:anim calcmode="lin" valueType="num">
                                      <p:cBhvr>
                                        <p:cTn id="20" dur="1000" fill="hold"/>
                                        <p:tgtEl>
                                          <p:spTgt spid="6147">
                                            <p:txEl>
                                              <p:pRg st="0" end="0"/>
                                            </p:txEl>
                                          </p:spTgt>
                                        </p:tgtEl>
                                        <p:attrNameLst>
                                          <p:attrName>style.rotation</p:attrName>
                                        </p:attrNameLst>
                                      </p:cBhvr>
                                      <p:tavLst>
                                        <p:tav tm="0">
                                          <p:val>
                                            <p:fltVal val="90"/>
                                          </p:val>
                                        </p:tav>
                                        <p:tav tm="100000">
                                          <p:val>
                                            <p:fltVal val="0"/>
                                          </p:val>
                                        </p:tav>
                                      </p:tavLst>
                                    </p:anim>
                                    <p:animEffect transition="in" filter="fade">
                                      <p:cBhvr>
                                        <p:cTn id="21" dur="1000"/>
                                        <p:tgtEl>
                                          <p:spTgt spid="6147">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31" presetClass="entr" presetSubtype="0" fill="hold" grpId="0" nodeType="clickEffect">
                                  <p:stCondLst>
                                    <p:cond delay="0"/>
                                  </p:stCondLst>
                                  <p:childTnLst>
                                    <p:set>
                                      <p:cBhvr>
                                        <p:cTn id="25" dur="1" fill="hold">
                                          <p:stCondLst>
                                            <p:cond delay="0"/>
                                          </p:stCondLst>
                                        </p:cTn>
                                        <p:tgtEl>
                                          <p:spTgt spid="6147">
                                            <p:txEl>
                                              <p:pRg st="1" end="1"/>
                                            </p:txEl>
                                          </p:spTgt>
                                        </p:tgtEl>
                                        <p:attrNameLst>
                                          <p:attrName>style.visibility</p:attrName>
                                        </p:attrNameLst>
                                      </p:cBhvr>
                                      <p:to>
                                        <p:strVal val="visible"/>
                                      </p:to>
                                    </p:set>
                                    <p:anim calcmode="lin" valueType="num">
                                      <p:cBhvr>
                                        <p:cTn id="26" dur="1000" fill="hold"/>
                                        <p:tgtEl>
                                          <p:spTgt spid="6147">
                                            <p:txEl>
                                              <p:pRg st="1" end="1"/>
                                            </p:txEl>
                                          </p:spTgt>
                                        </p:tgtEl>
                                        <p:attrNameLst>
                                          <p:attrName>ppt_w</p:attrName>
                                        </p:attrNameLst>
                                      </p:cBhvr>
                                      <p:tavLst>
                                        <p:tav tm="0">
                                          <p:val>
                                            <p:fltVal val="0"/>
                                          </p:val>
                                        </p:tav>
                                        <p:tav tm="100000">
                                          <p:val>
                                            <p:strVal val="#ppt_w"/>
                                          </p:val>
                                        </p:tav>
                                      </p:tavLst>
                                    </p:anim>
                                    <p:anim calcmode="lin" valueType="num">
                                      <p:cBhvr>
                                        <p:cTn id="27" dur="1000" fill="hold"/>
                                        <p:tgtEl>
                                          <p:spTgt spid="6147">
                                            <p:txEl>
                                              <p:pRg st="1" end="1"/>
                                            </p:txEl>
                                          </p:spTgt>
                                        </p:tgtEl>
                                        <p:attrNameLst>
                                          <p:attrName>ppt_h</p:attrName>
                                        </p:attrNameLst>
                                      </p:cBhvr>
                                      <p:tavLst>
                                        <p:tav tm="0">
                                          <p:val>
                                            <p:fltVal val="0"/>
                                          </p:val>
                                        </p:tav>
                                        <p:tav tm="100000">
                                          <p:val>
                                            <p:strVal val="#ppt_h"/>
                                          </p:val>
                                        </p:tav>
                                      </p:tavLst>
                                    </p:anim>
                                    <p:anim calcmode="lin" valueType="num">
                                      <p:cBhvr>
                                        <p:cTn id="28" dur="1000" fill="hold"/>
                                        <p:tgtEl>
                                          <p:spTgt spid="6147">
                                            <p:txEl>
                                              <p:pRg st="1" end="1"/>
                                            </p:txEl>
                                          </p:spTgt>
                                        </p:tgtEl>
                                        <p:attrNameLst>
                                          <p:attrName>style.rotation</p:attrName>
                                        </p:attrNameLst>
                                      </p:cBhvr>
                                      <p:tavLst>
                                        <p:tav tm="0">
                                          <p:val>
                                            <p:fltVal val="90"/>
                                          </p:val>
                                        </p:tav>
                                        <p:tav tm="100000">
                                          <p:val>
                                            <p:fltVal val="0"/>
                                          </p:val>
                                        </p:tav>
                                      </p:tavLst>
                                    </p:anim>
                                    <p:animEffect transition="in" filter="fade">
                                      <p:cBhvr>
                                        <p:cTn id="29" dur="1000"/>
                                        <p:tgtEl>
                                          <p:spTgt spid="6147">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31" presetClass="entr" presetSubtype="0" fill="hold" grpId="0" nodeType="clickEffect">
                                  <p:stCondLst>
                                    <p:cond delay="0"/>
                                  </p:stCondLst>
                                  <p:childTnLst>
                                    <p:set>
                                      <p:cBhvr>
                                        <p:cTn id="33" dur="1" fill="hold">
                                          <p:stCondLst>
                                            <p:cond delay="0"/>
                                          </p:stCondLst>
                                        </p:cTn>
                                        <p:tgtEl>
                                          <p:spTgt spid="6147">
                                            <p:txEl>
                                              <p:pRg st="2" end="2"/>
                                            </p:txEl>
                                          </p:spTgt>
                                        </p:tgtEl>
                                        <p:attrNameLst>
                                          <p:attrName>style.visibility</p:attrName>
                                        </p:attrNameLst>
                                      </p:cBhvr>
                                      <p:to>
                                        <p:strVal val="visible"/>
                                      </p:to>
                                    </p:set>
                                    <p:anim calcmode="lin" valueType="num">
                                      <p:cBhvr>
                                        <p:cTn id="34" dur="1000" fill="hold"/>
                                        <p:tgtEl>
                                          <p:spTgt spid="6147">
                                            <p:txEl>
                                              <p:pRg st="2" end="2"/>
                                            </p:txEl>
                                          </p:spTgt>
                                        </p:tgtEl>
                                        <p:attrNameLst>
                                          <p:attrName>ppt_w</p:attrName>
                                        </p:attrNameLst>
                                      </p:cBhvr>
                                      <p:tavLst>
                                        <p:tav tm="0">
                                          <p:val>
                                            <p:fltVal val="0"/>
                                          </p:val>
                                        </p:tav>
                                        <p:tav tm="100000">
                                          <p:val>
                                            <p:strVal val="#ppt_w"/>
                                          </p:val>
                                        </p:tav>
                                      </p:tavLst>
                                    </p:anim>
                                    <p:anim calcmode="lin" valueType="num">
                                      <p:cBhvr>
                                        <p:cTn id="35" dur="1000" fill="hold"/>
                                        <p:tgtEl>
                                          <p:spTgt spid="6147">
                                            <p:txEl>
                                              <p:pRg st="2" end="2"/>
                                            </p:txEl>
                                          </p:spTgt>
                                        </p:tgtEl>
                                        <p:attrNameLst>
                                          <p:attrName>ppt_h</p:attrName>
                                        </p:attrNameLst>
                                      </p:cBhvr>
                                      <p:tavLst>
                                        <p:tav tm="0">
                                          <p:val>
                                            <p:fltVal val="0"/>
                                          </p:val>
                                        </p:tav>
                                        <p:tav tm="100000">
                                          <p:val>
                                            <p:strVal val="#ppt_h"/>
                                          </p:val>
                                        </p:tav>
                                      </p:tavLst>
                                    </p:anim>
                                    <p:anim calcmode="lin" valueType="num">
                                      <p:cBhvr>
                                        <p:cTn id="36" dur="1000" fill="hold"/>
                                        <p:tgtEl>
                                          <p:spTgt spid="6147">
                                            <p:txEl>
                                              <p:pRg st="2" end="2"/>
                                            </p:txEl>
                                          </p:spTgt>
                                        </p:tgtEl>
                                        <p:attrNameLst>
                                          <p:attrName>style.rotation</p:attrName>
                                        </p:attrNameLst>
                                      </p:cBhvr>
                                      <p:tavLst>
                                        <p:tav tm="0">
                                          <p:val>
                                            <p:fltVal val="90"/>
                                          </p:val>
                                        </p:tav>
                                        <p:tav tm="100000">
                                          <p:val>
                                            <p:fltVal val="0"/>
                                          </p:val>
                                        </p:tav>
                                      </p:tavLst>
                                    </p:anim>
                                    <p:animEffect transition="in" filter="fade">
                                      <p:cBhvr>
                                        <p:cTn id="37" dur="1000"/>
                                        <p:tgtEl>
                                          <p:spTgt spid="614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p:bldP spid="6147" grpId="0" build="p"/>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19919" y="457200"/>
            <a:ext cx="8049295" cy="5601533"/>
          </a:xfrm>
          <a:prstGeom prst="rect">
            <a:avLst/>
          </a:prstGeom>
          <a:noFill/>
        </p:spPr>
        <p:txBody>
          <a:bodyPr wrap="square" rtlCol="0">
            <a:spAutoFit/>
          </a:bodyPr>
          <a:lstStyle/>
          <a:p>
            <a:pPr algn="l"/>
            <a:r>
              <a:rPr lang="en-US" sz="2000" b="1" dirty="0" smtClean="0">
                <a:latin typeface="Times New Roman" panose="02020603050405020304" pitchFamily="18" charset="0"/>
                <a:cs typeface="Times New Roman" panose="02020603050405020304" pitchFamily="18" charset="0"/>
              </a:rPr>
              <a:t>b) </a:t>
            </a:r>
            <a:r>
              <a:rPr lang="en-US" sz="2000" b="1" dirty="0" err="1" smtClean="0">
                <a:latin typeface="Times New Roman" panose="02020603050405020304" pitchFamily="18" charset="0"/>
                <a:cs typeface="Times New Roman" panose="02020603050405020304" pitchFamily="18" charset="0"/>
              </a:rPr>
              <a:t>Thông</a:t>
            </a:r>
            <a:r>
              <a:rPr lang="en-US" sz="2000" b="1" dirty="0" smtClean="0">
                <a:latin typeface="Times New Roman" panose="02020603050405020304" pitchFamily="18" charset="0"/>
                <a:cs typeface="Times New Roman" panose="02020603050405020304" pitchFamily="18" charset="0"/>
              </a:rPr>
              <a:t> </a:t>
            </a:r>
            <a:r>
              <a:rPr lang="en-US" sz="2000" b="1" dirty="0" err="1" smtClean="0">
                <a:latin typeface="Times New Roman" panose="02020603050405020304" pitchFamily="18" charset="0"/>
                <a:cs typeface="Times New Roman" panose="02020603050405020304" pitchFamily="18" charset="0"/>
              </a:rPr>
              <a:t>gió</a:t>
            </a:r>
            <a:r>
              <a:rPr lang="en-US" sz="2000" b="1" dirty="0" smtClean="0">
                <a:latin typeface="Times New Roman" panose="02020603050405020304" pitchFamily="18" charset="0"/>
                <a:cs typeface="Times New Roman" panose="02020603050405020304" pitchFamily="18" charset="0"/>
              </a:rPr>
              <a:t> </a:t>
            </a:r>
            <a:r>
              <a:rPr lang="en-US" sz="2000" b="1" dirty="0" err="1" smtClean="0">
                <a:latin typeface="Times New Roman" panose="02020603050405020304" pitchFamily="18" charset="0"/>
                <a:cs typeface="Times New Roman" panose="02020603050405020304" pitchFamily="18" charset="0"/>
              </a:rPr>
              <a:t>nhân</a:t>
            </a:r>
            <a:r>
              <a:rPr lang="en-US" sz="2000" b="1" dirty="0" smtClean="0">
                <a:latin typeface="Times New Roman" panose="02020603050405020304" pitchFamily="18" charset="0"/>
                <a:cs typeface="Times New Roman" panose="02020603050405020304" pitchFamily="18" charset="0"/>
              </a:rPr>
              <a:t> </a:t>
            </a:r>
            <a:r>
              <a:rPr lang="en-US" sz="2000" b="1" dirty="0" err="1" smtClean="0">
                <a:latin typeface="Times New Roman" panose="02020603050405020304" pitchFamily="18" charset="0"/>
                <a:cs typeface="Times New Roman" panose="02020603050405020304" pitchFamily="18" charset="0"/>
              </a:rPr>
              <a:t>tạo</a:t>
            </a:r>
            <a:r>
              <a:rPr lang="en-US" sz="2000" b="1" dirty="0" smtClean="0">
                <a:latin typeface="Times New Roman" panose="02020603050405020304" pitchFamily="18" charset="0"/>
                <a:cs typeface="Times New Roman" panose="02020603050405020304" pitchFamily="18" charset="0"/>
              </a:rPr>
              <a:t>:</a:t>
            </a:r>
            <a:endParaRPr lang="vi-VN" sz="2000" dirty="0" smtClean="0">
              <a:latin typeface="Times New Roman" panose="02020603050405020304" pitchFamily="18" charset="0"/>
              <a:cs typeface="Times New Roman" panose="02020603050405020304" pitchFamily="18" charset="0"/>
            </a:endParaRPr>
          </a:p>
          <a:p>
            <a:pPr algn="l"/>
            <a:r>
              <a:rPr lang="en-US" sz="2000" i="1"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Là</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trường</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hợp</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sử</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dụng</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quạt</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máy</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để</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làm</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không</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khí</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vận</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chuyển</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từ</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chỗ</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này</a:t>
            </a:r>
            <a:r>
              <a:rPr lang="en-US" sz="2000" dirty="0" smtClean="0">
                <a:latin typeface="Times New Roman" panose="02020603050405020304" pitchFamily="18" charset="0"/>
                <a:cs typeface="Times New Roman" panose="02020603050405020304" pitchFamily="18" charset="0"/>
              </a:rPr>
              <a:t> sang </a:t>
            </a:r>
            <a:r>
              <a:rPr lang="en-US" sz="2000" dirty="0" err="1" smtClean="0">
                <a:latin typeface="Times New Roman" panose="02020603050405020304" pitchFamily="18" charset="0"/>
                <a:cs typeface="Times New Roman" panose="02020603050405020304" pitchFamily="18" charset="0"/>
              </a:rPr>
              <a:t>chỗ</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khác</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Bằng</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quạt</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máy</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và</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đường</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ống</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nối</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liền</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vào</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nó</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người</a:t>
            </a:r>
            <a:r>
              <a:rPr lang="en-US" sz="2000" dirty="0" smtClean="0">
                <a:latin typeface="Times New Roman" panose="02020603050405020304" pitchFamily="18" charset="0"/>
                <a:cs typeface="Times New Roman" panose="02020603050405020304" pitchFamily="18" charset="0"/>
              </a:rPr>
              <a:t> ta </a:t>
            </a:r>
            <a:r>
              <a:rPr lang="en-US" sz="2000" dirty="0" err="1" smtClean="0">
                <a:latin typeface="Times New Roman" panose="02020603050405020304" pitchFamily="18" charset="0"/>
                <a:cs typeface="Times New Roman" panose="02020603050405020304" pitchFamily="18" charset="0"/>
              </a:rPr>
              <a:t>có</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thể</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lấy</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không</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khí</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sạch</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từ</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ngoài</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trời</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thổi</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vào</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trong</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nhà</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hoặc</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hút</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không</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khí</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bẩn</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độc</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hại</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từ</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trong</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nhà</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ra</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ngoài</a:t>
            </a:r>
            <a:endParaRPr lang="vi-VN" sz="2000" dirty="0" smtClean="0">
              <a:latin typeface="Times New Roman" panose="02020603050405020304" pitchFamily="18" charset="0"/>
              <a:cs typeface="Times New Roman" panose="02020603050405020304" pitchFamily="18" charset="0"/>
            </a:endParaRPr>
          </a:p>
          <a:p>
            <a:pPr algn="l"/>
            <a:r>
              <a:rPr lang="en-US" sz="2000" dirty="0" err="1" smtClean="0">
                <a:latin typeface="Times New Roman" panose="02020603050405020304" pitchFamily="18" charset="0"/>
                <a:cs typeface="Times New Roman" panose="02020603050405020304" pitchFamily="18" charset="0"/>
              </a:rPr>
              <a:t>Tuỳ</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theo</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điều</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kiện</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cụ</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thể</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mà</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trong</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số</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các</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công</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trình</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có</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thể</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bố</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trí</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cả</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hệ</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thống</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thổi</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lẫn</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hệ</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thống</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hút</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gió</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hoặc</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chỉ</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bố</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trí</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một</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trong</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hai</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hệ</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thống</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đó</a:t>
            </a:r>
            <a:endParaRPr lang="vi-VN" sz="2000" dirty="0" smtClean="0">
              <a:latin typeface="Times New Roman" panose="02020603050405020304" pitchFamily="18" charset="0"/>
              <a:cs typeface="Times New Roman" panose="02020603050405020304" pitchFamily="18" charset="0"/>
            </a:endParaRPr>
          </a:p>
          <a:p>
            <a:pPr algn="l"/>
            <a:r>
              <a:rPr lang="en-US" sz="2000" dirty="0" smtClean="0">
                <a:latin typeface="Times New Roman" panose="02020603050405020304" pitchFamily="18" charset="0"/>
                <a:cs typeface="Times New Roman" panose="02020603050405020304" pitchFamily="18" charset="0"/>
              </a:rPr>
              <a:t>Theo </a:t>
            </a:r>
            <a:r>
              <a:rPr lang="en-US" sz="2000" dirty="0" err="1" smtClean="0">
                <a:latin typeface="Times New Roman" panose="02020603050405020304" pitchFamily="18" charset="0"/>
                <a:cs typeface="Times New Roman" panose="02020603050405020304" pitchFamily="18" charset="0"/>
              </a:rPr>
              <a:t>phạm</a:t>
            </a:r>
            <a:r>
              <a:rPr lang="en-US" sz="2000" dirty="0" smtClean="0">
                <a:latin typeface="Times New Roman" panose="02020603050405020304" pitchFamily="18" charset="0"/>
                <a:cs typeface="Times New Roman" panose="02020603050405020304" pitchFamily="18" charset="0"/>
              </a:rPr>
              <a:t> vi </a:t>
            </a:r>
            <a:r>
              <a:rPr lang="en-US" sz="2000" dirty="0" err="1" smtClean="0">
                <a:latin typeface="Times New Roman" panose="02020603050405020304" pitchFamily="18" charset="0"/>
                <a:cs typeface="Times New Roman" panose="02020603050405020304" pitchFamily="18" charset="0"/>
              </a:rPr>
              <a:t>tác</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dụng</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của</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hệ</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thống</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thông</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gió</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người</a:t>
            </a:r>
            <a:r>
              <a:rPr lang="en-US" sz="2000" dirty="0" smtClean="0">
                <a:latin typeface="Times New Roman" panose="02020603050405020304" pitchFamily="18" charset="0"/>
                <a:cs typeface="Times New Roman" panose="02020603050405020304" pitchFamily="18" charset="0"/>
              </a:rPr>
              <a:t> ta </a:t>
            </a:r>
            <a:r>
              <a:rPr lang="en-US" sz="2000" dirty="0" err="1" smtClean="0">
                <a:latin typeface="Times New Roman" panose="02020603050405020304" pitchFamily="18" charset="0"/>
                <a:cs typeface="Times New Roman" panose="02020603050405020304" pitchFamily="18" charset="0"/>
              </a:rPr>
              <a:t>có</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thể</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phân</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thành</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thông</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gió</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chung</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và</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thông</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gió</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cục</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bộ</a:t>
            </a:r>
            <a:endParaRPr lang="en-US" sz="2000" dirty="0" smtClean="0">
              <a:latin typeface="Times New Roman" panose="02020603050405020304" pitchFamily="18" charset="0"/>
              <a:cs typeface="Times New Roman" panose="02020603050405020304" pitchFamily="18" charset="0"/>
            </a:endParaRPr>
          </a:p>
          <a:p>
            <a:pPr algn="l"/>
            <a:endParaRPr lang="en-US" sz="2000" dirty="0" smtClean="0">
              <a:latin typeface="Times New Roman" panose="02020603050405020304" pitchFamily="18" charset="0"/>
              <a:cs typeface="Times New Roman" panose="02020603050405020304" pitchFamily="18" charset="0"/>
            </a:endParaRPr>
          </a:p>
          <a:p>
            <a:pPr algn="l"/>
            <a:r>
              <a:rPr lang="en-US" sz="2000" dirty="0" smtClean="0">
                <a:latin typeface="Times New Roman" panose="02020603050405020304" pitchFamily="18" charset="0"/>
                <a:cs typeface="Times New Roman" panose="02020603050405020304" pitchFamily="18" charset="0"/>
              </a:rPr>
              <a:t>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Thông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gió</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chung</a:t>
            </a:r>
            <a:r>
              <a:rPr lang="en-US" sz="2000" dirty="0">
                <a:latin typeface="Times New Roman" panose="02020603050405020304" pitchFamily="18" charset="0"/>
                <a:cs typeface="Times New Roman" panose="02020603050405020304" pitchFamily="18" charset="0"/>
              </a:rPr>
              <a:t>:</a:t>
            </a:r>
            <a:endParaRPr lang="vi-VN" sz="2000" dirty="0">
              <a:latin typeface="Times New Roman" panose="02020603050405020304" pitchFamily="18" charset="0"/>
              <a:cs typeface="Times New Roman" panose="02020603050405020304" pitchFamily="18" charset="0"/>
            </a:endParaRPr>
          </a:p>
          <a:p>
            <a:pPr algn="l"/>
            <a:r>
              <a:rPr lang="en-US" sz="2000" dirty="0" err="1">
                <a:latin typeface="Times New Roman" panose="02020603050405020304" pitchFamily="18" charset="0"/>
                <a:cs typeface="Times New Roman" panose="02020603050405020304" pitchFamily="18" charset="0"/>
              </a:rPr>
              <a:t>Là</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hệ</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thống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thông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gió</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thổi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vào</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hoặc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hút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ra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có</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phạm</a:t>
            </a:r>
            <a:r>
              <a:rPr lang="en-US" sz="2000" dirty="0">
                <a:latin typeface="Times New Roman" panose="02020603050405020304" pitchFamily="18" charset="0"/>
                <a:cs typeface="Times New Roman" panose="02020603050405020304" pitchFamily="18" charset="0"/>
              </a:rPr>
              <a:t> vi </a:t>
            </a:r>
            <a:r>
              <a:rPr lang="en-US" sz="2000" dirty="0" err="1">
                <a:latin typeface="Times New Roman" panose="02020603050405020304" pitchFamily="18" charset="0"/>
                <a:cs typeface="Times New Roman" panose="02020603050405020304" pitchFamily="18" charset="0"/>
              </a:rPr>
              <a:t>trong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toàn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bộ</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không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gian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phân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xưởng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Nó</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phải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có</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khẳ</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năng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đưa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nhiệt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thừa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và</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các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chất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độc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hại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toả</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ra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trong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phân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xưởng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để</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đưa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nhiệt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độ</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và</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nồng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độ</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độc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hại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trong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toàn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bộ</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không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gian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xuống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dưới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mức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cho</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phép.Thông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gió</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chung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có</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thể</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là</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tự</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nhiên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hoặc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nhân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tạo</a:t>
            </a:r>
            <a:r>
              <a:rPr lang="en-US" sz="2000" dirty="0">
                <a:latin typeface="Times New Roman" panose="02020603050405020304" pitchFamily="18" charset="0"/>
                <a:cs typeface="Times New Roman" panose="02020603050405020304" pitchFamily="18" charset="0"/>
              </a:rPr>
              <a:t>.</a:t>
            </a:r>
            <a:endParaRPr lang="vi-VN" sz="2000" dirty="0">
              <a:latin typeface="Times New Roman" panose="02020603050405020304" pitchFamily="18" charset="0"/>
              <a:cs typeface="Times New Roman" panose="02020603050405020304" pitchFamily="18" charset="0"/>
            </a:endParaRPr>
          </a:p>
          <a:p>
            <a:pPr algn="l"/>
            <a:endParaRPr lang="vi-VN" sz="2000" dirty="0" smtClean="0">
              <a:latin typeface="Times New Roman" panose="02020603050405020304" pitchFamily="18" charset="0"/>
              <a:cs typeface="Times New Roman" panose="02020603050405020304" pitchFamily="18" charset="0"/>
            </a:endParaRPr>
          </a:p>
          <a:p>
            <a:endParaRPr lang="pt-BR"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9515794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57200" y="533400"/>
            <a:ext cx="8153400" cy="6247864"/>
          </a:xfrm>
          <a:prstGeom prst="rect">
            <a:avLst/>
          </a:prstGeom>
          <a:noFill/>
        </p:spPr>
        <p:txBody>
          <a:bodyPr wrap="square" rtlCol="0">
            <a:spAutoFit/>
          </a:bodyPr>
          <a:lstStyle/>
          <a:p>
            <a:pPr algn="l"/>
            <a:r>
              <a:rPr lang="en-US" sz="2000" b="1" dirty="0">
                <a:latin typeface="Times New Roman" panose="02020603050405020304" pitchFamily="18" charset="0"/>
                <a:cs typeface="Times New Roman" panose="02020603050405020304" pitchFamily="18" charset="0"/>
              </a:rPr>
              <a:t>c) </a:t>
            </a:r>
            <a:r>
              <a:rPr lang="en-US" sz="2000" b="1" dirty="0" err="1">
                <a:latin typeface="Times New Roman" panose="02020603050405020304" pitchFamily="18" charset="0"/>
                <a:cs typeface="Times New Roman" panose="02020603050405020304" pitchFamily="18" charset="0"/>
              </a:rPr>
              <a:t>Thông</a:t>
            </a:r>
            <a:r>
              <a:rPr lang="en-US" sz="2000" b="1" dirty="0">
                <a:latin typeface="Times New Roman" panose="02020603050405020304" pitchFamily="18" charset="0"/>
                <a:cs typeface="Times New Roman" panose="02020603050405020304" pitchFamily="18" charset="0"/>
              </a:rPr>
              <a:t> </a:t>
            </a:r>
            <a:r>
              <a:rPr lang="en-US" sz="2000" b="1" dirty="0" err="1">
                <a:latin typeface="Times New Roman" panose="02020603050405020304" pitchFamily="18" charset="0"/>
                <a:cs typeface="Times New Roman" panose="02020603050405020304" pitchFamily="18" charset="0"/>
              </a:rPr>
              <a:t>gió</a:t>
            </a:r>
            <a:r>
              <a:rPr lang="en-US" sz="2000" b="1" dirty="0">
                <a:latin typeface="Times New Roman" panose="02020603050405020304" pitchFamily="18" charset="0"/>
                <a:cs typeface="Times New Roman" panose="02020603050405020304" pitchFamily="18" charset="0"/>
              </a:rPr>
              <a:t> </a:t>
            </a:r>
            <a:r>
              <a:rPr lang="en-US" sz="2000" b="1" dirty="0" err="1">
                <a:latin typeface="Times New Roman" panose="02020603050405020304" pitchFamily="18" charset="0"/>
                <a:cs typeface="Times New Roman" panose="02020603050405020304" pitchFamily="18" charset="0"/>
              </a:rPr>
              <a:t>chung</a:t>
            </a:r>
            <a:r>
              <a:rPr lang="en-US" sz="2000" b="1" dirty="0">
                <a:latin typeface="Times New Roman" panose="02020603050405020304" pitchFamily="18" charset="0"/>
                <a:cs typeface="Times New Roman" panose="02020603050405020304" pitchFamily="18" charset="0"/>
              </a:rPr>
              <a:t>:</a:t>
            </a:r>
            <a:endParaRPr lang="vi-VN" sz="2000" dirty="0">
              <a:latin typeface="Times New Roman" panose="02020603050405020304" pitchFamily="18" charset="0"/>
              <a:cs typeface="Times New Roman" panose="02020603050405020304" pitchFamily="18" charset="0"/>
            </a:endParaRPr>
          </a:p>
          <a:p>
            <a:pPr algn="l"/>
            <a:r>
              <a:rPr lang="en-US" sz="2000" dirty="0" err="1">
                <a:latin typeface="Times New Roman" panose="02020603050405020304" pitchFamily="18" charset="0"/>
                <a:cs typeface="Times New Roman" panose="02020603050405020304" pitchFamily="18" charset="0"/>
              </a:rPr>
              <a:t>Là</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hệ</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thống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thông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gió</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thổi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vào</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hoặc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hút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ra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có</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phạm</a:t>
            </a:r>
            <a:r>
              <a:rPr lang="en-US" sz="2000" dirty="0">
                <a:latin typeface="Times New Roman" panose="02020603050405020304" pitchFamily="18" charset="0"/>
                <a:cs typeface="Times New Roman" panose="02020603050405020304" pitchFamily="18" charset="0"/>
              </a:rPr>
              <a:t> vi </a:t>
            </a:r>
            <a:r>
              <a:rPr lang="en-US" sz="2000" dirty="0" err="1">
                <a:latin typeface="Times New Roman" panose="02020603050405020304" pitchFamily="18" charset="0"/>
                <a:cs typeface="Times New Roman" panose="02020603050405020304" pitchFamily="18" charset="0"/>
              </a:rPr>
              <a:t>trong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toàn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bộ</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không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gian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phân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xưởng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Nó</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phải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có</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khẳ</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năng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đưa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nhiệt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thừa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và</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các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chất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độc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hại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toả</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ra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trong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phân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xưởng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để</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đưa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nhiệt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độ</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và</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nồng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độ</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độc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hại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trong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toàn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bộ</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không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gian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xuống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dưới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mức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cho</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phép.Thông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gió</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chung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có</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thể</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là</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tự</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nhiên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hoặc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nhân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tạo</a:t>
            </a:r>
            <a:r>
              <a:rPr lang="en-US" sz="2000" dirty="0">
                <a:latin typeface="Times New Roman" panose="02020603050405020304" pitchFamily="18" charset="0"/>
                <a:cs typeface="Times New Roman" panose="02020603050405020304" pitchFamily="18" charset="0"/>
              </a:rPr>
              <a:t>.</a:t>
            </a:r>
            <a:endParaRPr lang="vi-VN" sz="2000" dirty="0">
              <a:latin typeface="Times New Roman" panose="02020603050405020304" pitchFamily="18" charset="0"/>
              <a:cs typeface="Times New Roman" panose="02020603050405020304" pitchFamily="18" charset="0"/>
            </a:endParaRPr>
          </a:p>
          <a:p>
            <a:pPr algn="l"/>
            <a:r>
              <a:rPr lang="en-US" sz="2000" b="1" dirty="0">
                <a:latin typeface="Times New Roman" panose="02020603050405020304" pitchFamily="18" charset="0"/>
                <a:cs typeface="Times New Roman" panose="02020603050405020304" pitchFamily="18" charset="0"/>
              </a:rPr>
              <a:t>d) </a:t>
            </a:r>
            <a:r>
              <a:rPr lang="en-US" sz="2000" b="1" dirty="0" err="1">
                <a:latin typeface="Times New Roman" panose="02020603050405020304" pitchFamily="18" charset="0"/>
                <a:cs typeface="Times New Roman" panose="02020603050405020304" pitchFamily="18" charset="0"/>
              </a:rPr>
              <a:t>Hệ</a:t>
            </a:r>
            <a:r>
              <a:rPr lang="en-US" sz="2000" b="1" dirty="0">
                <a:latin typeface="Times New Roman" panose="02020603050405020304" pitchFamily="18" charset="0"/>
                <a:cs typeface="Times New Roman" panose="02020603050405020304" pitchFamily="18" charset="0"/>
              </a:rPr>
              <a:t> </a:t>
            </a:r>
            <a:r>
              <a:rPr lang="en-US" sz="2000" b="1" dirty="0" err="1">
                <a:latin typeface="Times New Roman" panose="02020603050405020304" pitchFamily="18" charset="0"/>
                <a:cs typeface="Times New Roman" panose="02020603050405020304" pitchFamily="18" charset="0"/>
              </a:rPr>
              <a:t>thống</a:t>
            </a:r>
            <a:r>
              <a:rPr lang="en-US" sz="2000" b="1" dirty="0">
                <a:latin typeface="Times New Roman" panose="02020603050405020304" pitchFamily="18" charset="0"/>
                <a:cs typeface="Times New Roman" panose="02020603050405020304" pitchFamily="18" charset="0"/>
              </a:rPr>
              <a:t> </a:t>
            </a:r>
            <a:r>
              <a:rPr lang="en-US" sz="2000" b="1" dirty="0" err="1">
                <a:latin typeface="Times New Roman" panose="02020603050405020304" pitchFamily="18" charset="0"/>
                <a:cs typeface="Times New Roman" panose="02020603050405020304" pitchFamily="18" charset="0"/>
              </a:rPr>
              <a:t>thông</a:t>
            </a:r>
            <a:r>
              <a:rPr lang="en-US" sz="2000" b="1" dirty="0">
                <a:latin typeface="Times New Roman" panose="02020603050405020304" pitchFamily="18" charset="0"/>
                <a:cs typeface="Times New Roman" panose="02020603050405020304" pitchFamily="18" charset="0"/>
              </a:rPr>
              <a:t> </a:t>
            </a:r>
            <a:r>
              <a:rPr lang="en-US" sz="2000" b="1" dirty="0" err="1">
                <a:latin typeface="Times New Roman" panose="02020603050405020304" pitchFamily="18" charset="0"/>
                <a:cs typeface="Times New Roman" panose="02020603050405020304" pitchFamily="18" charset="0"/>
              </a:rPr>
              <a:t>gió</a:t>
            </a:r>
            <a:r>
              <a:rPr lang="en-US" sz="2000" b="1" dirty="0">
                <a:latin typeface="Times New Roman" panose="02020603050405020304" pitchFamily="18" charset="0"/>
                <a:cs typeface="Times New Roman" panose="02020603050405020304" pitchFamily="18" charset="0"/>
              </a:rPr>
              <a:t> </a:t>
            </a:r>
            <a:r>
              <a:rPr lang="en-US" sz="2000" b="1" dirty="0" err="1">
                <a:latin typeface="Times New Roman" panose="02020603050405020304" pitchFamily="18" charset="0"/>
                <a:cs typeface="Times New Roman" panose="02020603050405020304" pitchFamily="18" charset="0"/>
              </a:rPr>
              <a:t>cục</a:t>
            </a:r>
            <a:r>
              <a:rPr lang="en-US" sz="2000" b="1" dirty="0">
                <a:latin typeface="Times New Roman" panose="02020603050405020304" pitchFamily="18" charset="0"/>
                <a:cs typeface="Times New Roman" panose="02020603050405020304" pitchFamily="18" charset="0"/>
              </a:rPr>
              <a:t> </a:t>
            </a:r>
            <a:r>
              <a:rPr lang="en-US" sz="2000" b="1" dirty="0" err="1">
                <a:latin typeface="Times New Roman" panose="02020603050405020304" pitchFamily="18" charset="0"/>
                <a:cs typeface="Times New Roman" panose="02020603050405020304" pitchFamily="18" charset="0"/>
              </a:rPr>
              <a:t>bộ</a:t>
            </a:r>
            <a:r>
              <a:rPr lang="en-US" sz="2000" b="1" dirty="0">
                <a:latin typeface="Times New Roman" panose="02020603050405020304" pitchFamily="18" charset="0"/>
                <a:cs typeface="Times New Roman" panose="02020603050405020304" pitchFamily="18" charset="0"/>
              </a:rPr>
              <a:t> :</a:t>
            </a:r>
            <a:endParaRPr lang="vi-VN" sz="2000" dirty="0">
              <a:latin typeface="Times New Roman" panose="02020603050405020304" pitchFamily="18" charset="0"/>
              <a:cs typeface="Times New Roman" panose="02020603050405020304" pitchFamily="18" charset="0"/>
            </a:endParaRPr>
          </a:p>
          <a:p>
            <a:pPr algn="l"/>
            <a:r>
              <a:rPr lang="en-US" sz="2000" dirty="0" err="1">
                <a:latin typeface="Times New Roman" panose="02020603050405020304" pitchFamily="18" charset="0"/>
                <a:cs typeface="Times New Roman" panose="02020603050405020304" pitchFamily="18" charset="0"/>
              </a:rPr>
              <a:t>Là</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hệ</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thống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thông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gió</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có</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phạm</a:t>
            </a:r>
            <a:r>
              <a:rPr lang="en-US" sz="2000" dirty="0">
                <a:latin typeface="Times New Roman" panose="02020603050405020304" pitchFamily="18" charset="0"/>
                <a:cs typeface="Times New Roman" panose="02020603050405020304" pitchFamily="18" charset="0"/>
              </a:rPr>
              <a:t> vi </a:t>
            </a:r>
            <a:r>
              <a:rPr lang="en-US" sz="2000" dirty="0" err="1">
                <a:latin typeface="Times New Roman" panose="02020603050405020304" pitchFamily="18" charset="0"/>
                <a:cs typeface="Times New Roman" panose="02020603050405020304" pitchFamily="18" charset="0"/>
              </a:rPr>
              <a:t>tác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dụng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trong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từng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vừng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hẹp</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riêng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biệt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của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phân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xưởng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Hệ</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thống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thông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gió</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cục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bộ</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cũng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có</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thể</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là</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hệ</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thống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thông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gió</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thổi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cục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bộ</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hoặc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hệ</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thống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hút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ra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cục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bộ</a:t>
            </a:r>
            <a:endParaRPr lang="vi-VN" sz="2000" dirty="0">
              <a:latin typeface="Times New Roman" panose="02020603050405020304" pitchFamily="18" charset="0"/>
              <a:cs typeface="Times New Roman" panose="02020603050405020304" pitchFamily="18" charset="0"/>
            </a:endParaRPr>
          </a:p>
          <a:p>
            <a:pPr algn="l"/>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Hệ</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thống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thổi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cục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bộ</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Thường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dùng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nhất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là</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hoa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sen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không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khí</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hệ</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thống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hoa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sen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không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khí</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được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lắp</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đặt</a:t>
            </a:r>
            <a:r>
              <a:rPr lang="en-US" sz="2000" dirty="0">
                <a:latin typeface="Times New Roman" panose="02020603050405020304" pitchFamily="18" charset="0"/>
                <a:cs typeface="Times New Roman" panose="02020603050405020304" pitchFamily="18" charset="0"/>
              </a:rPr>
              <a:t> ở </a:t>
            </a:r>
            <a:r>
              <a:rPr lang="en-US" sz="2000" dirty="0" err="1">
                <a:latin typeface="Times New Roman" panose="02020603050405020304" pitchFamily="18" charset="0"/>
                <a:cs typeface="Times New Roman" panose="02020603050405020304" pitchFamily="18" charset="0"/>
              </a:rPr>
              <a:t>những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chỗ</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làm</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việc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riêng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biệt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trong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các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xưởng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như</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đúc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rèn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để</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làm</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mát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cho</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công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nhân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làm</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việc</a:t>
            </a:r>
            <a:r>
              <a:rPr lang="en-US" sz="2000" dirty="0">
                <a:latin typeface="Times New Roman" panose="02020603050405020304" pitchFamily="18" charset="0"/>
                <a:cs typeface="Times New Roman" panose="02020603050405020304" pitchFamily="18" charset="0"/>
              </a:rPr>
              <a:t> ở </a:t>
            </a:r>
            <a:r>
              <a:rPr lang="en-US" sz="2000" dirty="0" err="1">
                <a:latin typeface="Times New Roman" panose="02020603050405020304" pitchFamily="18" charset="0"/>
                <a:cs typeface="Times New Roman" panose="02020603050405020304" pitchFamily="18" charset="0"/>
              </a:rPr>
              <a:t>các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cửa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lò</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bĩa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đúc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hợ</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kim</a:t>
            </a:r>
            <a:r>
              <a:rPr lang="en-US" sz="2000" dirty="0">
                <a:latin typeface="Times New Roman" panose="02020603050405020304" pitchFamily="18" charset="0"/>
                <a:cs typeface="Times New Roman" panose="02020603050405020304" pitchFamily="18" charset="0"/>
              </a:rPr>
              <a:t>…</a:t>
            </a:r>
            <a:endParaRPr lang="vi-VN" sz="2000" dirty="0">
              <a:latin typeface="Times New Roman" panose="02020603050405020304" pitchFamily="18" charset="0"/>
              <a:cs typeface="Times New Roman" panose="02020603050405020304" pitchFamily="18" charset="0"/>
            </a:endParaRPr>
          </a:p>
          <a:p>
            <a:pPr algn="l"/>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Hệ</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thống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hút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cục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bộ</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Dùng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để</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hút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các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chất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độc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hại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ngay</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tại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nguồn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chúng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sinh</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ra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và</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chúng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thỉa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ra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ngoài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không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khí</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lan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toả</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ra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các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vùng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xung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quanh</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trong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phân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xưởng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Đâylà</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biện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pháp</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thông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gió</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tích</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cực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và</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triệt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để</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nhất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để</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khử</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độc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hại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Tuỳ</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theo</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dạng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độc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hại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cần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hút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mà</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hệ</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thống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thông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gió</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cục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bộ</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có</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thể</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phân</a:t>
            </a:r>
            <a:r>
              <a:rPr lang="en-US" sz="2000" dirty="0">
                <a:latin typeface="Times New Roman" panose="02020603050405020304" pitchFamily="18" charset="0"/>
                <a:cs typeface="Times New Roman" panose="02020603050405020304" pitchFamily="18" charset="0"/>
              </a:rPr>
              <a:t> chia </a:t>
            </a:r>
            <a:r>
              <a:rPr lang="en-US" sz="2000" dirty="0" err="1">
                <a:latin typeface="Times New Roman" panose="02020603050405020304" pitchFamily="18" charset="0"/>
                <a:cs typeface="Times New Roman" panose="02020603050405020304" pitchFamily="18" charset="0"/>
              </a:rPr>
              <a:t>thành</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hệ</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thống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hút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nhiệt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hệ</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thống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hút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khí</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hơi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có</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hại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và</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hệ</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thống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hút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bụi</a:t>
            </a:r>
            <a:r>
              <a:rPr lang="en-US" sz="2000" dirty="0">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 </a:t>
            </a:r>
            <a:endParaRPr lang="vi-V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8891506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57200" y="914400"/>
            <a:ext cx="8153400" cy="4401205"/>
          </a:xfrm>
          <a:prstGeom prst="rect">
            <a:avLst/>
          </a:prstGeom>
          <a:noFill/>
        </p:spPr>
        <p:txBody>
          <a:bodyPr wrap="square" rtlCol="0">
            <a:spAutoFit/>
          </a:bodyPr>
          <a:lstStyle/>
          <a:p>
            <a:pPr algn="l"/>
            <a:r>
              <a:rPr lang="en-US" sz="2000" b="1" dirty="0" smtClean="0">
                <a:latin typeface="Times New Roman" panose="02020603050405020304" pitchFamily="18" charset="0"/>
                <a:cs typeface="Times New Roman" panose="02020603050405020304" pitchFamily="18" charset="0"/>
              </a:rPr>
              <a:t>d</a:t>
            </a:r>
            <a:r>
              <a:rPr lang="en-US" sz="2000" b="1" dirty="0">
                <a:latin typeface="Times New Roman" panose="02020603050405020304" pitchFamily="18" charset="0"/>
                <a:cs typeface="Times New Roman" panose="02020603050405020304" pitchFamily="18" charset="0"/>
              </a:rPr>
              <a:t>) </a:t>
            </a:r>
            <a:r>
              <a:rPr lang="en-US" sz="2000" b="1" dirty="0" err="1">
                <a:latin typeface="Times New Roman" panose="02020603050405020304" pitchFamily="18" charset="0"/>
                <a:cs typeface="Times New Roman" panose="02020603050405020304" pitchFamily="18" charset="0"/>
              </a:rPr>
              <a:t>Hệ</a:t>
            </a:r>
            <a:r>
              <a:rPr lang="en-US" sz="2000" b="1" dirty="0">
                <a:latin typeface="Times New Roman" panose="02020603050405020304" pitchFamily="18" charset="0"/>
                <a:cs typeface="Times New Roman" panose="02020603050405020304" pitchFamily="18" charset="0"/>
              </a:rPr>
              <a:t> </a:t>
            </a:r>
            <a:r>
              <a:rPr lang="en-US" sz="2000" b="1" dirty="0" err="1">
                <a:latin typeface="Times New Roman" panose="02020603050405020304" pitchFamily="18" charset="0"/>
                <a:cs typeface="Times New Roman" panose="02020603050405020304" pitchFamily="18" charset="0"/>
              </a:rPr>
              <a:t>thống</a:t>
            </a:r>
            <a:r>
              <a:rPr lang="en-US" sz="2000" b="1" dirty="0">
                <a:latin typeface="Times New Roman" panose="02020603050405020304" pitchFamily="18" charset="0"/>
                <a:cs typeface="Times New Roman" panose="02020603050405020304" pitchFamily="18" charset="0"/>
              </a:rPr>
              <a:t> </a:t>
            </a:r>
            <a:r>
              <a:rPr lang="en-US" sz="2000" b="1" dirty="0" err="1">
                <a:latin typeface="Times New Roman" panose="02020603050405020304" pitchFamily="18" charset="0"/>
                <a:cs typeface="Times New Roman" panose="02020603050405020304" pitchFamily="18" charset="0"/>
              </a:rPr>
              <a:t>thông</a:t>
            </a:r>
            <a:r>
              <a:rPr lang="en-US" sz="2000" b="1" dirty="0">
                <a:latin typeface="Times New Roman" panose="02020603050405020304" pitchFamily="18" charset="0"/>
                <a:cs typeface="Times New Roman" panose="02020603050405020304" pitchFamily="18" charset="0"/>
              </a:rPr>
              <a:t> </a:t>
            </a:r>
            <a:r>
              <a:rPr lang="en-US" sz="2000" b="1" dirty="0" err="1">
                <a:latin typeface="Times New Roman" panose="02020603050405020304" pitchFamily="18" charset="0"/>
                <a:cs typeface="Times New Roman" panose="02020603050405020304" pitchFamily="18" charset="0"/>
              </a:rPr>
              <a:t>gió</a:t>
            </a:r>
            <a:r>
              <a:rPr lang="en-US" sz="2000" b="1" dirty="0">
                <a:latin typeface="Times New Roman" panose="02020603050405020304" pitchFamily="18" charset="0"/>
                <a:cs typeface="Times New Roman" panose="02020603050405020304" pitchFamily="18" charset="0"/>
              </a:rPr>
              <a:t> </a:t>
            </a:r>
            <a:r>
              <a:rPr lang="en-US" sz="2000" b="1" dirty="0" err="1">
                <a:latin typeface="Times New Roman" panose="02020603050405020304" pitchFamily="18" charset="0"/>
                <a:cs typeface="Times New Roman" panose="02020603050405020304" pitchFamily="18" charset="0"/>
              </a:rPr>
              <a:t>cục</a:t>
            </a:r>
            <a:r>
              <a:rPr lang="en-US" sz="2000" b="1" dirty="0">
                <a:latin typeface="Times New Roman" panose="02020603050405020304" pitchFamily="18" charset="0"/>
                <a:cs typeface="Times New Roman" panose="02020603050405020304" pitchFamily="18" charset="0"/>
              </a:rPr>
              <a:t> </a:t>
            </a:r>
            <a:r>
              <a:rPr lang="en-US" sz="2000" b="1" dirty="0" err="1" smtClean="0">
                <a:latin typeface="Times New Roman" panose="02020603050405020304" pitchFamily="18" charset="0"/>
                <a:cs typeface="Times New Roman" panose="02020603050405020304" pitchFamily="18" charset="0"/>
              </a:rPr>
              <a:t>bộ</a:t>
            </a:r>
            <a:r>
              <a:rPr lang="en-US" sz="2000" dirty="0">
                <a:latin typeface="Times New Roman" panose="02020603050405020304" pitchFamily="18" charset="0"/>
                <a:cs typeface="Times New Roman" panose="02020603050405020304" pitchFamily="18" charset="0"/>
              </a:rPr>
              <a:t>:</a:t>
            </a:r>
            <a:endParaRPr lang="vi-VN" sz="2000" dirty="0">
              <a:latin typeface="Times New Roman" panose="02020603050405020304" pitchFamily="18" charset="0"/>
              <a:cs typeface="Times New Roman" panose="02020603050405020304" pitchFamily="18" charset="0"/>
            </a:endParaRPr>
          </a:p>
          <a:p>
            <a:pPr algn="l"/>
            <a:r>
              <a:rPr lang="en-US" sz="2000" dirty="0" err="1">
                <a:latin typeface="Times New Roman" panose="02020603050405020304" pitchFamily="18" charset="0"/>
                <a:cs typeface="Times New Roman" panose="02020603050405020304" pitchFamily="18" charset="0"/>
              </a:rPr>
              <a:t>Là</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hệ</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thống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thông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gió</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có</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phạm</a:t>
            </a:r>
            <a:r>
              <a:rPr lang="en-US" sz="2000" dirty="0">
                <a:latin typeface="Times New Roman" panose="02020603050405020304" pitchFamily="18" charset="0"/>
                <a:cs typeface="Times New Roman" panose="02020603050405020304" pitchFamily="18" charset="0"/>
              </a:rPr>
              <a:t> vi </a:t>
            </a:r>
            <a:r>
              <a:rPr lang="en-US" sz="2000" dirty="0" err="1">
                <a:latin typeface="Times New Roman" panose="02020603050405020304" pitchFamily="18" charset="0"/>
                <a:cs typeface="Times New Roman" panose="02020603050405020304" pitchFamily="18" charset="0"/>
              </a:rPr>
              <a:t>tác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dụng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trong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từng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vừng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hẹp</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riêng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biệt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của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phân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xưởng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Hệ</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thống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thông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gió</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cục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bộ</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cũng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có</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thể</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là</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hệ</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thống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thông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gió</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thổi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cục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bộ</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hoặc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hệ</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thống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hút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ra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cục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bộ</a:t>
            </a:r>
            <a:endParaRPr lang="vi-VN" sz="2000" dirty="0">
              <a:latin typeface="Times New Roman" panose="02020603050405020304" pitchFamily="18" charset="0"/>
              <a:cs typeface="Times New Roman" panose="02020603050405020304" pitchFamily="18" charset="0"/>
            </a:endParaRPr>
          </a:p>
          <a:p>
            <a:pPr algn="l"/>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Hệ</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thống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thổi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cục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bộ</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Thường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dùng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nhất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là</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hoa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sen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không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khí</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hệ</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thống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hoa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sen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không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khí</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được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lắp</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đặt</a:t>
            </a:r>
            <a:r>
              <a:rPr lang="en-US" sz="2000" dirty="0">
                <a:latin typeface="Times New Roman" panose="02020603050405020304" pitchFamily="18" charset="0"/>
                <a:cs typeface="Times New Roman" panose="02020603050405020304" pitchFamily="18" charset="0"/>
              </a:rPr>
              <a:t> ở </a:t>
            </a:r>
            <a:r>
              <a:rPr lang="en-US" sz="2000" dirty="0" err="1">
                <a:latin typeface="Times New Roman" panose="02020603050405020304" pitchFamily="18" charset="0"/>
                <a:cs typeface="Times New Roman" panose="02020603050405020304" pitchFamily="18" charset="0"/>
              </a:rPr>
              <a:t>những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chỗ</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làm</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việc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riêng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biệt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trong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các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xưởng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như</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đúc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rèn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để</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làm</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mát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cho</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công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nhân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làm</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việc</a:t>
            </a:r>
            <a:r>
              <a:rPr lang="en-US" sz="2000" dirty="0">
                <a:latin typeface="Times New Roman" panose="02020603050405020304" pitchFamily="18" charset="0"/>
                <a:cs typeface="Times New Roman" panose="02020603050405020304" pitchFamily="18" charset="0"/>
              </a:rPr>
              <a:t> ở </a:t>
            </a:r>
            <a:r>
              <a:rPr lang="en-US" sz="2000" dirty="0" err="1">
                <a:latin typeface="Times New Roman" panose="02020603050405020304" pitchFamily="18" charset="0"/>
                <a:cs typeface="Times New Roman" panose="02020603050405020304" pitchFamily="18" charset="0"/>
              </a:rPr>
              <a:t>các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cửa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lò</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bĩa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đúc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hợ</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kim</a:t>
            </a:r>
            <a:r>
              <a:rPr lang="en-US" sz="2000" dirty="0">
                <a:latin typeface="Times New Roman" panose="02020603050405020304" pitchFamily="18" charset="0"/>
                <a:cs typeface="Times New Roman" panose="02020603050405020304" pitchFamily="18" charset="0"/>
              </a:rPr>
              <a:t>…</a:t>
            </a:r>
            <a:endParaRPr lang="vi-VN" sz="2000" dirty="0">
              <a:latin typeface="Times New Roman" panose="02020603050405020304" pitchFamily="18" charset="0"/>
              <a:cs typeface="Times New Roman" panose="02020603050405020304" pitchFamily="18" charset="0"/>
            </a:endParaRPr>
          </a:p>
          <a:p>
            <a:pPr algn="l"/>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Hệ</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thống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hút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cục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bộ</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Dùng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để</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hút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các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chất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độc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hại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ngay</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tại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nguồn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chúng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sinh</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ra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và</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chúng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thỉa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ra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ngoài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không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khí</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lan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toả</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ra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các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vùng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xung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quanh</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trong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phân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xưởng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Đâylà</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biện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pháp</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thông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gió</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tích</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cực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và</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triệt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để</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nhất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để</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khử</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độc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hại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Tuỳ</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theo</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dạng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độc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hại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cần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hút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mà</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hệ</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thống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thông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gió</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cục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bộ</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có</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thể</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phân</a:t>
            </a:r>
            <a:r>
              <a:rPr lang="en-US" sz="2000" dirty="0">
                <a:latin typeface="Times New Roman" panose="02020603050405020304" pitchFamily="18" charset="0"/>
                <a:cs typeface="Times New Roman" panose="02020603050405020304" pitchFamily="18" charset="0"/>
              </a:rPr>
              <a:t> chia </a:t>
            </a:r>
            <a:r>
              <a:rPr lang="en-US" sz="2000" dirty="0" err="1">
                <a:latin typeface="Times New Roman" panose="02020603050405020304" pitchFamily="18" charset="0"/>
                <a:cs typeface="Times New Roman" panose="02020603050405020304" pitchFamily="18" charset="0"/>
              </a:rPr>
              <a:t>thành</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hệ</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thống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hút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nhiệt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hệ</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thống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hút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khí</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hơi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có</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hại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và</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hệ</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thống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hút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bụi</a:t>
            </a:r>
            <a:r>
              <a:rPr lang="en-US" sz="2000" dirty="0">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 </a:t>
            </a:r>
            <a:endParaRPr lang="vi-V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5466959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ctrTitle"/>
          </p:nvPr>
        </p:nvSpPr>
        <p:spPr>
          <a:xfrm>
            <a:off x="228600" y="1905000"/>
            <a:ext cx="5556250" cy="1016000"/>
          </a:xfrm>
        </p:spPr>
        <p:txBody>
          <a:bodyPr/>
          <a:lstStyle/>
          <a:p>
            <a:pPr algn="ctr"/>
            <a:r>
              <a:rPr lang="en-US" sz="7200" dirty="0">
                <a:latin typeface="Segoe Print" panose="02000600000000000000" pitchFamily="2" charset="0"/>
                <a:ea typeface="Arial Unicode MS" pitchFamily="34" charset="-128"/>
              </a:rPr>
              <a:t>Thank You!</a:t>
            </a:r>
          </a:p>
        </p:txBody>
      </p:sp>
    </p:spTree>
    <p:extLst>
      <p:ext uri="{BB962C8B-B14F-4D97-AF65-F5344CB8AC3E}">
        <p14:creationId xmlns:p14="http://schemas.microsoft.com/office/powerpoint/2010/main" val="3561072502"/>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Slide Number Placeholder 3"/>
          <p:cNvSpPr>
            <a:spLocks noGrp="1"/>
          </p:cNvSpPr>
          <p:nvPr>
            <p:ph type="sldNum" sz="quarter" idx="12"/>
          </p:nvPr>
        </p:nvSpPr>
        <p:spPr/>
        <p:txBody>
          <a:bodyPr/>
          <a:lstStyle/>
          <a:p>
            <a:fld id="{5C33E023-3775-4678-A8D7-58F62927C956}" type="slidenum">
              <a:rPr lang="en-US"/>
              <a:pPr/>
              <a:t>4</a:t>
            </a:fld>
            <a:endParaRPr lang="en-US"/>
          </a:p>
        </p:txBody>
      </p:sp>
      <p:sp>
        <p:nvSpPr>
          <p:cNvPr id="65538" name="Rectangle 2"/>
          <p:cNvSpPr>
            <a:spLocks noGrp="1" noChangeArrowheads="1"/>
          </p:cNvSpPr>
          <p:nvPr>
            <p:ph type="title" idx="4294967295"/>
          </p:nvPr>
        </p:nvSpPr>
        <p:spPr>
          <a:xfrm>
            <a:off x="381000" y="609600"/>
            <a:ext cx="8534400" cy="736600"/>
          </a:xfrm>
        </p:spPr>
        <p:txBody>
          <a:bodyPr/>
          <a:lstStyle/>
          <a:p>
            <a:r>
              <a:rPr lang="en-US" sz="2800" dirty="0" err="1" smtClean="0">
                <a:latin typeface="Times New Roman" panose="02020603050405020304" pitchFamily="18" charset="0"/>
                <a:cs typeface="Times New Roman" panose="02020603050405020304" pitchFamily="18" charset="0"/>
              </a:rPr>
              <a:t>Tác</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hại</a:t>
            </a:r>
            <a:r>
              <a:rPr lang="en-US" sz="2800" dirty="0" smtClean="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sản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xuất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đối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sức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khoẻ</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lao</a:t>
            </a:r>
            <a:r>
              <a:rPr lang="en-US" sz="2800" dirty="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động</a:t>
            </a:r>
            <a:endParaRPr lang="en-US" sz="2800" dirty="0">
              <a:latin typeface="Times New Roman" panose="02020603050405020304" pitchFamily="18" charset="0"/>
              <a:cs typeface="Times New Roman" panose="02020603050405020304" pitchFamily="18" charset="0"/>
            </a:endParaRPr>
          </a:p>
        </p:txBody>
      </p:sp>
      <p:sp>
        <p:nvSpPr>
          <p:cNvPr id="65542" name="Oval 6"/>
          <p:cNvSpPr>
            <a:spLocks noChangeArrowheads="1"/>
          </p:cNvSpPr>
          <p:nvPr/>
        </p:nvSpPr>
        <p:spPr bwMode="gray">
          <a:xfrm>
            <a:off x="539750" y="2868613"/>
            <a:ext cx="1314450" cy="1314450"/>
          </a:xfrm>
          <a:prstGeom prst="ellipse">
            <a:avLst/>
          </a:prstGeom>
          <a:solidFill>
            <a:schemeClr val="folHlink"/>
          </a:solidFill>
          <a:ln w="57150" algn="ctr">
            <a:solidFill>
              <a:srgbClr val="DDDDDD"/>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5543" name="Rectangle 22"/>
          <p:cNvSpPr>
            <a:spLocks noChangeArrowheads="1"/>
          </p:cNvSpPr>
          <p:nvPr/>
        </p:nvSpPr>
        <p:spPr bwMode="gray">
          <a:xfrm>
            <a:off x="1709738" y="1963738"/>
            <a:ext cx="1008062"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anose="020B0604020202020204" pitchFamily="34" charset="0"/>
              </a:defRPr>
            </a:lvl1pPr>
            <a:lvl2pPr marL="742950" indent="-285750" algn="l">
              <a:defRPr>
                <a:solidFill>
                  <a:schemeClr val="tx1"/>
                </a:solidFill>
                <a:latin typeface="Arial" panose="020B0604020202020204" pitchFamily="34" charset="0"/>
              </a:defRPr>
            </a:lvl2pPr>
            <a:lvl3pPr marL="1143000" indent="-228600" algn="l">
              <a:defRPr>
                <a:solidFill>
                  <a:schemeClr val="tx1"/>
                </a:solidFill>
                <a:latin typeface="Arial" panose="020B0604020202020204" pitchFamily="34" charset="0"/>
              </a:defRPr>
            </a:lvl3pPr>
            <a:lvl4pPr marL="1600200" indent="-228600" algn="l">
              <a:defRPr>
                <a:solidFill>
                  <a:schemeClr val="tx1"/>
                </a:solidFill>
                <a:latin typeface="Arial" panose="020B0604020202020204" pitchFamily="34" charset="0"/>
              </a:defRPr>
            </a:lvl4pPr>
            <a:lvl5pPr marL="2057400" indent="-228600" algn="l">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a:r>
              <a:rPr lang="en-US" sz="1600" dirty="0">
                <a:solidFill>
                  <a:srgbClr val="FFFFFF"/>
                </a:solidFill>
                <a:cs typeface="Arial" panose="020B0604020202020204" pitchFamily="34" charset="0"/>
              </a:rPr>
              <a:t>Title in here</a:t>
            </a:r>
          </a:p>
        </p:txBody>
      </p:sp>
      <p:sp>
        <p:nvSpPr>
          <p:cNvPr id="65544" name="Rectangle 22"/>
          <p:cNvSpPr>
            <a:spLocks noChangeArrowheads="1"/>
          </p:cNvSpPr>
          <p:nvPr/>
        </p:nvSpPr>
        <p:spPr bwMode="gray">
          <a:xfrm>
            <a:off x="611187" y="3110339"/>
            <a:ext cx="110966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a:defRPr>
                <a:solidFill>
                  <a:schemeClr val="tx1"/>
                </a:solidFill>
                <a:latin typeface="Arial" panose="020B0604020202020204" pitchFamily="34" charset="0"/>
              </a:defRPr>
            </a:lvl1pPr>
            <a:lvl2pPr marL="742950" indent="-285750" algn="l">
              <a:defRPr>
                <a:solidFill>
                  <a:schemeClr val="tx1"/>
                </a:solidFill>
                <a:latin typeface="Arial" panose="020B0604020202020204" pitchFamily="34" charset="0"/>
              </a:defRPr>
            </a:lvl2pPr>
            <a:lvl3pPr marL="1143000" indent="-228600" algn="l">
              <a:defRPr>
                <a:solidFill>
                  <a:schemeClr val="tx1"/>
                </a:solidFill>
                <a:latin typeface="Arial" panose="020B0604020202020204" pitchFamily="34" charset="0"/>
              </a:defRPr>
            </a:lvl3pPr>
            <a:lvl4pPr marL="1600200" indent="-228600" algn="l">
              <a:defRPr>
                <a:solidFill>
                  <a:schemeClr val="tx1"/>
                </a:solidFill>
                <a:latin typeface="Arial" panose="020B0604020202020204" pitchFamily="34" charset="0"/>
              </a:defRPr>
            </a:lvl4pPr>
            <a:lvl5pPr marL="2057400" indent="-228600" algn="l">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a:r>
              <a:rPr lang="en-US" sz="2400" dirty="0" err="1" smtClean="0">
                <a:latin typeface="Times New Roman" panose="02020603050405020304" pitchFamily="18" charset="0"/>
                <a:cs typeface="Times New Roman" panose="02020603050405020304" pitchFamily="18" charset="0"/>
              </a:rPr>
              <a:t>Tác</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hại</a:t>
            </a:r>
            <a:endParaRPr lang="en-US" sz="2400" dirty="0">
              <a:latin typeface="Times New Roman" panose="02020603050405020304" pitchFamily="18" charset="0"/>
              <a:cs typeface="Times New Roman" panose="02020603050405020304" pitchFamily="18" charset="0"/>
            </a:endParaRPr>
          </a:p>
        </p:txBody>
      </p:sp>
      <p:sp>
        <p:nvSpPr>
          <p:cNvPr id="65545" name="Rectangle 22"/>
          <p:cNvSpPr>
            <a:spLocks noChangeArrowheads="1"/>
          </p:cNvSpPr>
          <p:nvPr/>
        </p:nvSpPr>
        <p:spPr bwMode="gray">
          <a:xfrm>
            <a:off x="1782763" y="4821238"/>
            <a:ext cx="1008062"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anose="020B0604020202020204" pitchFamily="34" charset="0"/>
              </a:defRPr>
            </a:lvl1pPr>
            <a:lvl2pPr marL="742950" indent="-285750" algn="l">
              <a:defRPr>
                <a:solidFill>
                  <a:schemeClr val="tx1"/>
                </a:solidFill>
                <a:latin typeface="Arial" panose="020B0604020202020204" pitchFamily="34" charset="0"/>
              </a:defRPr>
            </a:lvl2pPr>
            <a:lvl3pPr marL="1143000" indent="-228600" algn="l">
              <a:defRPr>
                <a:solidFill>
                  <a:schemeClr val="tx1"/>
                </a:solidFill>
                <a:latin typeface="Arial" panose="020B0604020202020204" pitchFamily="34" charset="0"/>
              </a:defRPr>
            </a:lvl3pPr>
            <a:lvl4pPr marL="1600200" indent="-228600" algn="l">
              <a:defRPr>
                <a:solidFill>
                  <a:schemeClr val="tx1"/>
                </a:solidFill>
                <a:latin typeface="Arial" panose="020B0604020202020204" pitchFamily="34" charset="0"/>
              </a:defRPr>
            </a:lvl4pPr>
            <a:lvl5pPr marL="2057400" indent="-228600" algn="l">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a:r>
              <a:rPr lang="en-US" sz="1600">
                <a:solidFill>
                  <a:srgbClr val="FFFFFF"/>
                </a:solidFill>
                <a:cs typeface="Arial" panose="020B0604020202020204" pitchFamily="34" charset="0"/>
              </a:rPr>
              <a:t>Title in here</a:t>
            </a:r>
          </a:p>
        </p:txBody>
      </p:sp>
      <p:sp>
        <p:nvSpPr>
          <p:cNvPr id="65550" name="Rectangle 14"/>
          <p:cNvSpPr>
            <a:spLocks noChangeArrowheads="1"/>
          </p:cNvSpPr>
          <p:nvPr/>
        </p:nvSpPr>
        <p:spPr bwMode="gray">
          <a:xfrm>
            <a:off x="3394943" y="5135195"/>
            <a:ext cx="4215442" cy="1586279"/>
          </a:xfrm>
          <a:prstGeom prst="rect">
            <a:avLst/>
          </a:prstGeom>
          <a:solidFill>
            <a:schemeClr val="accent2">
              <a:alpha val="30000"/>
            </a:schemeClr>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5551" name="AutoShape 15"/>
          <p:cNvSpPr>
            <a:spLocks noChangeArrowheads="1"/>
          </p:cNvSpPr>
          <p:nvPr/>
        </p:nvSpPr>
        <p:spPr bwMode="invGray">
          <a:xfrm>
            <a:off x="3406470" y="4859035"/>
            <a:ext cx="4061130" cy="360665"/>
          </a:xfrm>
          <a:prstGeom prst="roundRect">
            <a:avLst>
              <a:gd name="adj" fmla="val 50000"/>
            </a:avLst>
          </a:prstGeom>
          <a:solidFill>
            <a:schemeClr val="accent2"/>
          </a:solidFill>
          <a:ln>
            <a:noFill/>
          </a:ln>
          <a:effectLst/>
          <a:extLst>
            <a:ext uri="{91240B29-F687-4F45-9708-019B960494DF}">
              <a14:hiddenLine xmlns:a14="http://schemas.microsoft.com/office/drawing/2010/main" w="19050" algn="ctr">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2" name="Rectangle 71"/>
          <p:cNvSpPr>
            <a:spLocks noChangeArrowheads="1"/>
          </p:cNvSpPr>
          <p:nvPr/>
        </p:nvSpPr>
        <p:spPr bwMode="gray">
          <a:xfrm>
            <a:off x="3356755" y="4796344"/>
            <a:ext cx="425363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a:defRPr>
                <a:solidFill>
                  <a:schemeClr val="tx1"/>
                </a:solidFill>
                <a:latin typeface="Arial" panose="020B0604020202020204" pitchFamily="34" charset="0"/>
              </a:defRPr>
            </a:lvl1pPr>
            <a:lvl2pPr marL="742950" indent="-285750" algn="l">
              <a:defRPr>
                <a:solidFill>
                  <a:schemeClr val="tx1"/>
                </a:solidFill>
                <a:latin typeface="Arial" panose="020B0604020202020204" pitchFamily="34" charset="0"/>
              </a:defRPr>
            </a:lvl2pPr>
            <a:lvl3pPr marL="1143000" indent="-228600" algn="l">
              <a:defRPr>
                <a:solidFill>
                  <a:schemeClr val="tx1"/>
                </a:solidFill>
                <a:latin typeface="Arial" panose="020B0604020202020204" pitchFamily="34" charset="0"/>
              </a:defRPr>
            </a:lvl3pPr>
            <a:lvl4pPr marL="1600200" indent="-228600" algn="l">
              <a:defRPr>
                <a:solidFill>
                  <a:schemeClr val="tx1"/>
                </a:solidFill>
                <a:latin typeface="Arial" panose="020B0604020202020204" pitchFamily="34" charset="0"/>
              </a:defRPr>
            </a:lvl4pPr>
            <a:lvl5pPr marL="2057400" indent="-228600" algn="l">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a:buFont typeface="Wingdings" panose="05000000000000000000" pitchFamily="2" charset="2"/>
              <a:buNone/>
            </a:pPr>
            <a:r>
              <a:rPr lang="en-US" sz="2200" dirty="0" err="1">
                <a:latin typeface="Times New Roman" panose="02020603050405020304" pitchFamily="18" charset="0"/>
                <a:cs typeface="Times New Roman" panose="02020603050405020304" pitchFamily="18" charset="0"/>
              </a:rPr>
              <a:t>Đ</a:t>
            </a:r>
            <a:r>
              <a:rPr lang="en-US" sz="2200" dirty="0" err="1" smtClean="0">
                <a:latin typeface="Times New Roman" panose="02020603050405020304" pitchFamily="18" charset="0"/>
                <a:cs typeface="Times New Roman" panose="02020603050405020304" pitchFamily="18" charset="0"/>
              </a:rPr>
              <a:t>ến</a:t>
            </a:r>
            <a:r>
              <a:rPr lang="en-US" sz="2200" dirty="0" smtClean="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điều</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kiện</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vệ</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sinh</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và</a:t>
            </a:r>
            <a:r>
              <a:rPr lang="en-US" sz="2200" dirty="0">
                <a:latin typeface="Times New Roman" panose="02020603050405020304" pitchFamily="18" charset="0"/>
                <a:cs typeface="Times New Roman" panose="02020603050405020304" pitchFamily="18" charset="0"/>
              </a:rPr>
              <a:t> an </a:t>
            </a:r>
            <a:r>
              <a:rPr lang="en-US" sz="2200" dirty="0" err="1">
                <a:latin typeface="Times New Roman" panose="02020603050405020304" pitchFamily="18" charset="0"/>
                <a:cs typeface="Times New Roman" panose="02020603050405020304" pitchFamily="18" charset="0"/>
              </a:rPr>
              <a:t>toàn</a:t>
            </a:r>
            <a:endParaRPr lang="en-US" sz="2200" dirty="0">
              <a:solidFill>
                <a:srgbClr val="FFFFFF"/>
              </a:solidFill>
              <a:latin typeface="Times New Roman" panose="02020603050405020304" pitchFamily="18" charset="0"/>
              <a:cs typeface="Times New Roman" panose="02020603050405020304" pitchFamily="18" charset="0"/>
            </a:endParaRPr>
          </a:p>
        </p:txBody>
      </p:sp>
      <p:sp>
        <p:nvSpPr>
          <p:cNvPr id="65553" name="Rectangle 102"/>
          <p:cNvSpPr>
            <a:spLocks noChangeArrowheads="1"/>
          </p:cNvSpPr>
          <p:nvPr/>
        </p:nvSpPr>
        <p:spPr bwMode="gray">
          <a:xfrm>
            <a:off x="3552107" y="5227231"/>
            <a:ext cx="3772073"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gn="l">
              <a:defRPr>
                <a:solidFill>
                  <a:schemeClr val="tx1"/>
                </a:solidFill>
                <a:latin typeface="Arial" panose="020B0604020202020204" pitchFamily="34" charset="0"/>
              </a:defRPr>
            </a:lvl1pPr>
            <a:lvl2pPr marL="742950" indent="-285750" algn="l">
              <a:defRPr>
                <a:solidFill>
                  <a:schemeClr val="tx1"/>
                </a:solidFill>
                <a:latin typeface="Arial" panose="020B0604020202020204" pitchFamily="34" charset="0"/>
              </a:defRPr>
            </a:lvl2pPr>
            <a:lvl3pPr marL="1143000" indent="-228600" algn="l">
              <a:defRPr>
                <a:solidFill>
                  <a:schemeClr val="tx1"/>
                </a:solidFill>
                <a:latin typeface="Arial" panose="020B0604020202020204" pitchFamily="34" charset="0"/>
              </a:defRPr>
            </a:lvl3pPr>
            <a:lvl4pPr marL="1600200" indent="-228600" algn="l">
              <a:defRPr>
                <a:solidFill>
                  <a:schemeClr val="tx1"/>
                </a:solidFill>
                <a:latin typeface="Arial" panose="020B0604020202020204" pitchFamily="34" charset="0"/>
              </a:defRPr>
            </a:lvl4pPr>
            <a:lvl5pPr marL="2057400" indent="-228600" algn="l">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Thiếu</a:t>
            </a:r>
            <a:r>
              <a:rPr lang="en-US" sz="2000" dirty="0" smtClean="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hoặc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thừa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ánh</a:t>
            </a:r>
            <a:r>
              <a:rPr lang="en-US" sz="2000" dirty="0">
                <a:latin typeface="Times New Roman" panose="02020603050405020304" pitchFamily="18" charset="0"/>
                <a:cs typeface="Times New Roman" panose="02020603050405020304" pitchFamily="18" charset="0"/>
              </a:rPr>
              <a:t> </a:t>
            </a:r>
            <a:r>
              <a:rPr lang="en-US" sz="2000" dirty="0" smtClean="0">
                <a:latin typeface="Times New Roman" panose="02020603050405020304" pitchFamily="18" charset="0"/>
                <a:cs typeface="Times New Roman" panose="02020603050405020304" pitchFamily="18" charset="0"/>
              </a:rPr>
              <a:t>sang</a:t>
            </a:r>
          </a:p>
          <a:p>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Làm</a:t>
            </a:r>
            <a:r>
              <a:rPr lang="en-US" sz="2000" dirty="0" smtClean="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việc</a:t>
            </a:r>
            <a:r>
              <a:rPr lang="en-US" sz="2000" dirty="0">
                <a:latin typeface="Times New Roman" panose="02020603050405020304" pitchFamily="18" charset="0"/>
                <a:cs typeface="Times New Roman" panose="02020603050405020304" pitchFamily="18" charset="0"/>
              </a:rPr>
              <a:t> ở </a:t>
            </a:r>
            <a:r>
              <a:rPr lang="en-US" sz="2000" dirty="0" err="1">
                <a:latin typeface="Times New Roman" panose="02020603050405020304" pitchFamily="18" charset="0"/>
                <a:cs typeface="Times New Roman" panose="02020603050405020304" pitchFamily="18" charset="0"/>
              </a:rPr>
              <a:t>ngoài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trời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có</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thời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tiết</a:t>
            </a:r>
            <a:r>
              <a:rPr lang="en-US" sz="2000" dirty="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xấu</a:t>
            </a:r>
            <a:endParaRPr lang="en-US" sz="2000" dirty="0" smtClean="0">
              <a:latin typeface="Times New Roman" panose="02020603050405020304" pitchFamily="18" charset="0"/>
              <a:cs typeface="Times New Roman" panose="02020603050405020304" pitchFamily="18" charset="0"/>
            </a:endParaRPr>
          </a:p>
          <a:p>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Thiếu</a:t>
            </a:r>
            <a:r>
              <a:rPr lang="en-US" sz="2000" dirty="0" smtClean="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thiết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bị</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thông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gió</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chống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bụi</a:t>
            </a:r>
            <a:endParaRPr lang="en-US" sz="2000" b="0" dirty="0">
              <a:solidFill>
                <a:srgbClr val="000000"/>
              </a:solidFill>
              <a:latin typeface="Times New Roman" panose="02020603050405020304" pitchFamily="18" charset="0"/>
              <a:cs typeface="Times New Roman" panose="02020603050405020304" pitchFamily="18" charset="0"/>
            </a:endParaRPr>
          </a:p>
        </p:txBody>
      </p:sp>
      <p:sp>
        <p:nvSpPr>
          <p:cNvPr id="65554" name="Rectangle 18"/>
          <p:cNvSpPr>
            <a:spLocks noChangeArrowheads="1"/>
          </p:cNvSpPr>
          <p:nvPr/>
        </p:nvSpPr>
        <p:spPr bwMode="gray">
          <a:xfrm>
            <a:off x="3408689" y="3619807"/>
            <a:ext cx="4058911" cy="1150632"/>
          </a:xfrm>
          <a:prstGeom prst="rect">
            <a:avLst/>
          </a:prstGeom>
          <a:solidFill>
            <a:schemeClr val="folHlink">
              <a:alpha val="30000"/>
            </a:schemeClr>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5555" name="AutoShape 19"/>
          <p:cNvSpPr>
            <a:spLocks noChangeArrowheads="1"/>
          </p:cNvSpPr>
          <p:nvPr/>
        </p:nvSpPr>
        <p:spPr bwMode="invGray">
          <a:xfrm>
            <a:off x="3394943" y="3354388"/>
            <a:ext cx="4148855" cy="303214"/>
          </a:xfrm>
          <a:prstGeom prst="roundRect">
            <a:avLst>
              <a:gd name="adj" fmla="val 50000"/>
            </a:avLst>
          </a:prstGeom>
          <a:solidFill>
            <a:schemeClr val="folHlink"/>
          </a:solidFill>
          <a:ln>
            <a:noFill/>
          </a:ln>
          <a:effectLst/>
          <a:extLst>
            <a:ext uri="{91240B29-F687-4F45-9708-019B960494DF}">
              <a14:hiddenLine xmlns:a14="http://schemas.microsoft.com/office/drawing/2010/main" w="19050" algn="ctr">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 name="Rectangle 71"/>
          <p:cNvSpPr>
            <a:spLocks noChangeArrowheads="1"/>
          </p:cNvSpPr>
          <p:nvPr/>
        </p:nvSpPr>
        <p:spPr bwMode="gray">
          <a:xfrm>
            <a:off x="3810000" y="3279265"/>
            <a:ext cx="295505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a:defRPr>
                <a:solidFill>
                  <a:schemeClr val="tx1"/>
                </a:solidFill>
                <a:latin typeface="Arial" panose="020B0604020202020204" pitchFamily="34" charset="0"/>
              </a:defRPr>
            </a:lvl1pPr>
            <a:lvl2pPr marL="742950" indent="-285750" algn="l">
              <a:defRPr>
                <a:solidFill>
                  <a:schemeClr val="tx1"/>
                </a:solidFill>
                <a:latin typeface="Arial" panose="020B0604020202020204" pitchFamily="34" charset="0"/>
              </a:defRPr>
            </a:lvl2pPr>
            <a:lvl3pPr marL="1143000" indent="-228600" algn="l">
              <a:defRPr>
                <a:solidFill>
                  <a:schemeClr val="tx1"/>
                </a:solidFill>
                <a:latin typeface="Arial" panose="020B0604020202020204" pitchFamily="34" charset="0"/>
              </a:defRPr>
            </a:lvl3pPr>
            <a:lvl4pPr marL="1600200" indent="-228600" algn="l">
              <a:defRPr>
                <a:solidFill>
                  <a:schemeClr val="tx1"/>
                </a:solidFill>
                <a:latin typeface="Arial" panose="020B0604020202020204" pitchFamily="34" charset="0"/>
              </a:defRPr>
            </a:lvl4pPr>
            <a:lvl5pPr marL="2057400" indent="-228600" algn="l">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a:buFont typeface="Wingdings" panose="05000000000000000000" pitchFamily="2" charset="2"/>
              <a:buNone/>
            </a:pPr>
            <a:r>
              <a:rPr lang="en-US" sz="2200" dirty="0" err="1">
                <a:latin typeface="Times New Roman" panose="02020603050405020304" pitchFamily="18" charset="0"/>
                <a:cs typeface="Times New Roman" panose="02020603050405020304" pitchFamily="18" charset="0"/>
              </a:rPr>
              <a:t>Đ</a:t>
            </a:r>
            <a:r>
              <a:rPr lang="en-US" sz="2200" dirty="0" err="1" smtClean="0">
                <a:latin typeface="Times New Roman" panose="02020603050405020304" pitchFamily="18" charset="0"/>
                <a:cs typeface="Times New Roman" panose="02020603050405020304" pitchFamily="18" charset="0"/>
              </a:rPr>
              <a:t>ến</a:t>
            </a:r>
            <a:r>
              <a:rPr lang="en-US" sz="2200" dirty="0" smtClean="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tổ</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chức</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lao</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động</a:t>
            </a:r>
            <a:endParaRPr lang="en-US" sz="2200" dirty="0">
              <a:solidFill>
                <a:srgbClr val="FFFFFF"/>
              </a:solidFill>
              <a:latin typeface="Times New Roman" panose="02020603050405020304" pitchFamily="18" charset="0"/>
              <a:cs typeface="Times New Roman" panose="02020603050405020304" pitchFamily="18" charset="0"/>
            </a:endParaRPr>
          </a:p>
        </p:txBody>
      </p:sp>
      <p:sp>
        <p:nvSpPr>
          <p:cNvPr id="65557" name="Rectangle 102"/>
          <p:cNvSpPr>
            <a:spLocks noChangeArrowheads="1"/>
          </p:cNvSpPr>
          <p:nvPr/>
        </p:nvSpPr>
        <p:spPr bwMode="gray">
          <a:xfrm>
            <a:off x="3490195" y="3680468"/>
            <a:ext cx="4139330"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gn="l">
              <a:defRPr>
                <a:solidFill>
                  <a:schemeClr val="tx1"/>
                </a:solidFill>
                <a:latin typeface="Arial" panose="020B0604020202020204" pitchFamily="34" charset="0"/>
              </a:defRPr>
            </a:lvl1pPr>
            <a:lvl2pPr marL="742950" indent="-285750" algn="l">
              <a:defRPr>
                <a:solidFill>
                  <a:schemeClr val="tx1"/>
                </a:solidFill>
                <a:latin typeface="Arial" panose="020B0604020202020204" pitchFamily="34" charset="0"/>
              </a:defRPr>
            </a:lvl2pPr>
            <a:lvl3pPr marL="1143000" indent="-228600" algn="l">
              <a:defRPr>
                <a:solidFill>
                  <a:schemeClr val="tx1"/>
                </a:solidFill>
                <a:latin typeface="Arial" panose="020B0604020202020204" pitchFamily="34" charset="0"/>
              </a:defRPr>
            </a:lvl3pPr>
            <a:lvl4pPr marL="1600200" indent="-228600" algn="l">
              <a:defRPr>
                <a:solidFill>
                  <a:schemeClr val="tx1"/>
                </a:solidFill>
                <a:latin typeface="Arial" panose="020B0604020202020204" pitchFamily="34" charset="0"/>
              </a:defRPr>
            </a:lvl4pPr>
            <a:lvl5pPr marL="2057400" indent="-228600" algn="l">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Thời</a:t>
            </a:r>
            <a:r>
              <a:rPr lang="en-US" sz="2200" dirty="0" smtClean="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gian</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làm</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việc</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liên</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tục</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và</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quá</a:t>
            </a:r>
            <a:r>
              <a:rPr lang="en-US" sz="2200" dirty="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lâu</a:t>
            </a:r>
            <a:endParaRPr lang="en-US" sz="2200" dirty="0" smtClean="0">
              <a:latin typeface="Times New Roman" panose="02020603050405020304" pitchFamily="18" charset="0"/>
              <a:cs typeface="Times New Roman" panose="02020603050405020304" pitchFamily="18" charset="0"/>
            </a:endParaRPr>
          </a:p>
          <a:p>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Cường</a:t>
            </a:r>
            <a:r>
              <a:rPr lang="en-US" sz="2200" dirty="0" smtClean="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độ</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lao</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động</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quá</a:t>
            </a:r>
            <a:r>
              <a:rPr lang="en-US" sz="2200" dirty="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cao</a:t>
            </a:r>
            <a:endParaRPr lang="en-US" sz="2200" b="0" dirty="0">
              <a:solidFill>
                <a:srgbClr val="000000"/>
              </a:solidFill>
              <a:latin typeface="Times New Roman" panose="02020603050405020304" pitchFamily="18" charset="0"/>
              <a:cs typeface="Times New Roman" panose="02020603050405020304" pitchFamily="18" charset="0"/>
            </a:endParaRPr>
          </a:p>
        </p:txBody>
      </p:sp>
      <p:sp>
        <p:nvSpPr>
          <p:cNvPr id="65558" name="Rectangle 22"/>
          <p:cNvSpPr>
            <a:spLocks noChangeArrowheads="1"/>
          </p:cNvSpPr>
          <p:nvPr/>
        </p:nvSpPr>
        <p:spPr bwMode="gray">
          <a:xfrm>
            <a:off x="3394945" y="2068938"/>
            <a:ext cx="4072655" cy="1290211"/>
          </a:xfrm>
          <a:prstGeom prst="rect">
            <a:avLst/>
          </a:prstGeom>
          <a:solidFill>
            <a:schemeClr val="hlink">
              <a:alpha val="30000"/>
            </a:schemeClr>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5559" name="AutoShape 23"/>
          <p:cNvSpPr>
            <a:spLocks noChangeArrowheads="1"/>
          </p:cNvSpPr>
          <p:nvPr/>
        </p:nvSpPr>
        <p:spPr bwMode="invGray">
          <a:xfrm>
            <a:off x="3406470" y="1846263"/>
            <a:ext cx="4061130" cy="301625"/>
          </a:xfrm>
          <a:prstGeom prst="roundRect">
            <a:avLst>
              <a:gd name="adj" fmla="val 50000"/>
            </a:avLst>
          </a:prstGeom>
          <a:solidFill>
            <a:schemeClr val="hlink"/>
          </a:solidFill>
          <a:ln>
            <a:noFill/>
          </a:ln>
          <a:effectLst/>
          <a:extLst>
            <a:ext uri="{91240B29-F687-4F45-9708-019B960494DF}">
              <a14:hiddenLine xmlns:a14="http://schemas.microsoft.com/office/drawing/2010/main" w="19050" algn="ctr">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3" name="Rectangle 71"/>
          <p:cNvSpPr>
            <a:spLocks noChangeArrowheads="1"/>
          </p:cNvSpPr>
          <p:nvPr/>
        </p:nvSpPr>
        <p:spPr bwMode="gray">
          <a:xfrm>
            <a:off x="3619327" y="1767730"/>
            <a:ext cx="363119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a:defRPr>
                <a:solidFill>
                  <a:schemeClr val="tx1"/>
                </a:solidFill>
                <a:latin typeface="Arial" panose="020B0604020202020204" pitchFamily="34" charset="0"/>
              </a:defRPr>
            </a:lvl1pPr>
            <a:lvl2pPr marL="742950" indent="-285750" algn="l">
              <a:defRPr>
                <a:solidFill>
                  <a:schemeClr val="tx1"/>
                </a:solidFill>
                <a:latin typeface="Arial" panose="020B0604020202020204" pitchFamily="34" charset="0"/>
              </a:defRPr>
            </a:lvl2pPr>
            <a:lvl3pPr marL="1143000" indent="-228600" algn="l">
              <a:defRPr>
                <a:solidFill>
                  <a:schemeClr val="tx1"/>
                </a:solidFill>
                <a:latin typeface="Arial" panose="020B0604020202020204" pitchFamily="34" charset="0"/>
              </a:defRPr>
            </a:lvl3pPr>
            <a:lvl4pPr marL="1600200" indent="-228600" algn="l">
              <a:defRPr>
                <a:solidFill>
                  <a:schemeClr val="tx1"/>
                </a:solidFill>
                <a:latin typeface="Arial" panose="020B0604020202020204" pitchFamily="34" charset="0"/>
              </a:defRPr>
            </a:lvl4pPr>
            <a:lvl5pPr marL="2057400" indent="-228600" algn="l">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a:buFont typeface="Wingdings" panose="05000000000000000000" pitchFamily="2" charset="2"/>
              <a:buNone/>
            </a:pPr>
            <a:r>
              <a:rPr lang="en-US" sz="2200" dirty="0" err="1">
                <a:latin typeface="Times New Roman" panose="02020603050405020304" pitchFamily="18" charset="0"/>
                <a:cs typeface="Times New Roman" panose="02020603050405020304" pitchFamily="18" charset="0"/>
              </a:rPr>
              <a:t>Đ</a:t>
            </a:r>
            <a:r>
              <a:rPr lang="en-US" sz="2200" dirty="0" err="1" smtClean="0">
                <a:latin typeface="Times New Roman" panose="02020603050405020304" pitchFamily="18" charset="0"/>
                <a:cs typeface="Times New Roman" panose="02020603050405020304" pitchFamily="18" charset="0"/>
              </a:rPr>
              <a:t>ến</a:t>
            </a:r>
            <a:r>
              <a:rPr lang="en-US" sz="2200" dirty="0" smtClean="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quá</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trình</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sản</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xuất</a:t>
            </a:r>
            <a:endParaRPr lang="en-US" sz="2200" dirty="0">
              <a:solidFill>
                <a:srgbClr val="FFFFFF"/>
              </a:solidFill>
              <a:latin typeface="Times New Roman" panose="02020603050405020304" pitchFamily="18" charset="0"/>
              <a:cs typeface="Times New Roman" panose="02020603050405020304" pitchFamily="18" charset="0"/>
            </a:endParaRPr>
          </a:p>
        </p:txBody>
      </p:sp>
      <p:sp>
        <p:nvSpPr>
          <p:cNvPr id="65561" name="Rectangle 102"/>
          <p:cNvSpPr>
            <a:spLocks noChangeArrowheads="1"/>
          </p:cNvSpPr>
          <p:nvPr/>
        </p:nvSpPr>
        <p:spPr bwMode="gray">
          <a:xfrm>
            <a:off x="3394944" y="2162561"/>
            <a:ext cx="4148855"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gn="l">
              <a:defRPr>
                <a:solidFill>
                  <a:schemeClr val="tx1"/>
                </a:solidFill>
                <a:latin typeface="Arial" panose="020B0604020202020204" pitchFamily="34" charset="0"/>
              </a:defRPr>
            </a:lvl1pPr>
            <a:lvl2pPr marL="742950" indent="-285750" algn="l">
              <a:defRPr>
                <a:solidFill>
                  <a:schemeClr val="tx1"/>
                </a:solidFill>
                <a:latin typeface="Arial" panose="020B0604020202020204" pitchFamily="34" charset="0"/>
              </a:defRPr>
            </a:lvl2pPr>
            <a:lvl3pPr marL="1143000" indent="-228600" algn="l">
              <a:defRPr>
                <a:solidFill>
                  <a:schemeClr val="tx1"/>
                </a:solidFill>
                <a:latin typeface="Arial" panose="020B0604020202020204" pitchFamily="34" charset="0"/>
              </a:defRPr>
            </a:lvl3pPr>
            <a:lvl4pPr marL="1600200" indent="-228600" algn="l">
              <a:defRPr>
                <a:solidFill>
                  <a:schemeClr val="tx1"/>
                </a:solidFill>
                <a:latin typeface="Arial" panose="020B0604020202020204" pitchFamily="34" charset="0"/>
              </a:defRPr>
            </a:lvl4pPr>
            <a:lvl5pPr marL="2057400" indent="-228600" algn="l">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Điều</a:t>
            </a:r>
            <a:r>
              <a:rPr lang="en-US" sz="2200" dirty="0" smtClean="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kiện</a:t>
            </a:r>
            <a:r>
              <a:rPr lang="en-US" sz="2200" dirty="0">
                <a:latin typeface="Times New Roman" panose="02020603050405020304" pitchFamily="18" charset="0"/>
                <a:cs typeface="Times New Roman" panose="02020603050405020304" pitchFamily="18" charset="0"/>
              </a:rPr>
              <a:t> vi </a:t>
            </a:r>
            <a:r>
              <a:rPr lang="en-US" sz="2200" dirty="0" err="1">
                <a:latin typeface="Times New Roman" panose="02020603050405020304" pitchFamily="18" charset="0"/>
                <a:cs typeface="Times New Roman" panose="02020603050405020304" pitchFamily="18" charset="0"/>
              </a:rPr>
              <a:t>khí</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hậu</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trong</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sản</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xuất</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không</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phù</a:t>
            </a:r>
            <a:r>
              <a:rPr lang="en-US" sz="2200" dirty="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hợp</a:t>
            </a:r>
            <a:endParaRPr lang="en-US" sz="2200" dirty="0" smtClean="0">
              <a:latin typeface="Times New Roman" panose="02020603050405020304" pitchFamily="18" charset="0"/>
              <a:cs typeface="Times New Roman" panose="02020603050405020304" pitchFamily="18" charset="0"/>
            </a:endParaRPr>
          </a:p>
          <a:p>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Bức</a:t>
            </a:r>
            <a:r>
              <a:rPr lang="en-US" sz="2200" dirty="0" smtClean="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xạ</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điện</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từ</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bức</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xa</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cao</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tần</a:t>
            </a:r>
            <a:endParaRPr lang="en-US" sz="2200" b="0" dirty="0">
              <a:solidFill>
                <a:srgbClr val="000000"/>
              </a:solidFill>
              <a:latin typeface="Times New Roman" panose="02020603050405020304" pitchFamily="18" charset="0"/>
              <a:cs typeface="Times New Roman" panose="02020603050405020304" pitchFamily="18" charset="0"/>
            </a:endParaRPr>
          </a:p>
        </p:txBody>
      </p:sp>
      <p:cxnSp>
        <p:nvCxnSpPr>
          <p:cNvPr id="65562" name="AutoShape 26"/>
          <p:cNvCxnSpPr>
            <a:cxnSpLocks noChangeShapeType="1"/>
            <a:endCxn id="65542" idx="6"/>
          </p:cNvCxnSpPr>
          <p:nvPr/>
        </p:nvCxnSpPr>
        <p:spPr bwMode="gray">
          <a:xfrm flipH="1">
            <a:off x="1882775" y="3525838"/>
            <a:ext cx="714375" cy="0"/>
          </a:xfrm>
          <a:prstGeom prst="straightConnector1">
            <a:avLst/>
          </a:prstGeom>
          <a:noFill/>
          <a:ln w="9525">
            <a:solidFill>
              <a:srgbClr val="5F5F5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65563" name="AutoShape 27"/>
          <p:cNvCxnSpPr>
            <a:cxnSpLocks noChangeShapeType="1"/>
          </p:cNvCxnSpPr>
          <p:nvPr/>
        </p:nvCxnSpPr>
        <p:spPr bwMode="gray">
          <a:xfrm flipV="1">
            <a:off x="2582145" y="1963738"/>
            <a:ext cx="812800" cy="1541463"/>
          </a:xfrm>
          <a:prstGeom prst="bentConnector3">
            <a:avLst>
              <a:gd name="adj1" fmla="val 49023"/>
            </a:avLst>
          </a:prstGeom>
          <a:noFill/>
          <a:ln w="9525">
            <a:solidFill>
              <a:srgbClr val="5F5F5F"/>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65565" name="AutoShape 29"/>
          <p:cNvCxnSpPr>
            <a:cxnSpLocks noChangeShapeType="1"/>
          </p:cNvCxnSpPr>
          <p:nvPr/>
        </p:nvCxnSpPr>
        <p:spPr bwMode="gray">
          <a:xfrm>
            <a:off x="2582145" y="3523186"/>
            <a:ext cx="812800" cy="1535112"/>
          </a:xfrm>
          <a:prstGeom prst="bentConnector3">
            <a:avLst>
              <a:gd name="adj1" fmla="val 49023"/>
            </a:avLst>
          </a:prstGeom>
          <a:noFill/>
          <a:ln w="9525">
            <a:solidFill>
              <a:srgbClr val="5F5F5F"/>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9" name="AutoShape 29"/>
          <p:cNvCxnSpPr>
            <a:cxnSpLocks noChangeShapeType="1"/>
          </p:cNvCxnSpPr>
          <p:nvPr/>
        </p:nvCxnSpPr>
        <p:spPr bwMode="gray">
          <a:xfrm>
            <a:off x="2582145" y="3520137"/>
            <a:ext cx="812800" cy="1535112"/>
          </a:xfrm>
          <a:prstGeom prst="bentConnector3">
            <a:avLst>
              <a:gd name="adj1" fmla="val 49023"/>
            </a:avLst>
          </a:prstGeom>
          <a:noFill/>
          <a:ln w="9525">
            <a:solidFill>
              <a:srgbClr val="5F5F5F"/>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Tree>
    <p:extLst>
      <p:ext uri="{BB962C8B-B14F-4D97-AF65-F5344CB8AC3E}">
        <p14:creationId xmlns:p14="http://schemas.microsoft.com/office/powerpoint/2010/main" val="7826567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5544"/>
                                        </p:tgtEl>
                                        <p:attrNameLst>
                                          <p:attrName>style.visibility</p:attrName>
                                        </p:attrNameLst>
                                      </p:cBhvr>
                                      <p:to>
                                        <p:strVal val="visible"/>
                                      </p:to>
                                    </p:set>
                                    <p:anim calcmode="lin" valueType="num">
                                      <p:cBhvr additive="base">
                                        <p:cTn id="7" dur="500" fill="hold"/>
                                        <p:tgtEl>
                                          <p:spTgt spid="65544"/>
                                        </p:tgtEl>
                                        <p:attrNameLst>
                                          <p:attrName>ppt_x</p:attrName>
                                        </p:attrNameLst>
                                      </p:cBhvr>
                                      <p:tavLst>
                                        <p:tav tm="0">
                                          <p:val>
                                            <p:strVal val="#ppt_x"/>
                                          </p:val>
                                        </p:tav>
                                        <p:tav tm="100000">
                                          <p:val>
                                            <p:strVal val="#ppt_x"/>
                                          </p:val>
                                        </p:tav>
                                      </p:tavLst>
                                    </p:anim>
                                    <p:anim calcmode="lin" valueType="num">
                                      <p:cBhvr additive="base">
                                        <p:cTn id="8" dur="500" fill="hold"/>
                                        <p:tgtEl>
                                          <p:spTgt spid="6554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2"/>
                                        </p:tgtEl>
                                        <p:attrNameLst>
                                          <p:attrName>style.visibility</p:attrName>
                                        </p:attrNameLst>
                                      </p:cBhvr>
                                      <p:to>
                                        <p:strVal val="visible"/>
                                      </p:to>
                                    </p:set>
                                    <p:anim calcmode="lin" valueType="num">
                                      <p:cBhvr additive="base">
                                        <p:cTn id="25" dur="500" fill="hold"/>
                                        <p:tgtEl>
                                          <p:spTgt spid="72"/>
                                        </p:tgtEl>
                                        <p:attrNameLst>
                                          <p:attrName>ppt_x</p:attrName>
                                        </p:attrNameLst>
                                      </p:cBhvr>
                                      <p:tavLst>
                                        <p:tav tm="0">
                                          <p:val>
                                            <p:strVal val="#ppt_x"/>
                                          </p:val>
                                        </p:tav>
                                        <p:tav tm="100000">
                                          <p:val>
                                            <p:strVal val="#ppt_x"/>
                                          </p:val>
                                        </p:tav>
                                      </p:tavLst>
                                    </p:anim>
                                    <p:anim calcmode="lin" valueType="num">
                                      <p:cBhvr additive="base">
                                        <p:cTn id="26" dur="500" fill="hold"/>
                                        <p:tgtEl>
                                          <p:spTgt spid="7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65561"/>
                                        </p:tgtEl>
                                        <p:attrNameLst>
                                          <p:attrName>style.visibility</p:attrName>
                                        </p:attrNameLst>
                                      </p:cBhvr>
                                      <p:to>
                                        <p:strVal val="visible"/>
                                      </p:to>
                                    </p:set>
                                    <p:animEffect transition="in" filter="fade">
                                      <p:cBhvr>
                                        <p:cTn id="31" dur="1000"/>
                                        <p:tgtEl>
                                          <p:spTgt spid="65561"/>
                                        </p:tgtEl>
                                      </p:cBhvr>
                                    </p:animEffect>
                                    <p:anim calcmode="lin" valueType="num">
                                      <p:cBhvr>
                                        <p:cTn id="32" dur="1000" fill="hold"/>
                                        <p:tgtEl>
                                          <p:spTgt spid="65561"/>
                                        </p:tgtEl>
                                        <p:attrNameLst>
                                          <p:attrName>ppt_x</p:attrName>
                                        </p:attrNameLst>
                                      </p:cBhvr>
                                      <p:tavLst>
                                        <p:tav tm="0">
                                          <p:val>
                                            <p:strVal val="#ppt_x"/>
                                          </p:val>
                                        </p:tav>
                                        <p:tav tm="100000">
                                          <p:val>
                                            <p:strVal val="#ppt_x"/>
                                          </p:val>
                                        </p:tav>
                                      </p:tavLst>
                                    </p:anim>
                                    <p:anim calcmode="lin" valueType="num">
                                      <p:cBhvr>
                                        <p:cTn id="33" dur="1000" fill="hold"/>
                                        <p:tgtEl>
                                          <p:spTgt spid="65561"/>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65557"/>
                                        </p:tgtEl>
                                        <p:attrNameLst>
                                          <p:attrName>style.visibility</p:attrName>
                                        </p:attrNameLst>
                                      </p:cBhvr>
                                      <p:to>
                                        <p:strVal val="visible"/>
                                      </p:to>
                                    </p:set>
                                    <p:animEffect transition="in" filter="fade">
                                      <p:cBhvr>
                                        <p:cTn id="38" dur="1000"/>
                                        <p:tgtEl>
                                          <p:spTgt spid="65557"/>
                                        </p:tgtEl>
                                      </p:cBhvr>
                                    </p:animEffect>
                                    <p:anim calcmode="lin" valueType="num">
                                      <p:cBhvr>
                                        <p:cTn id="39" dur="1000" fill="hold"/>
                                        <p:tgtEl>
                                          <p:spTgt spid="65557"/>
                                        </p:tgtEl>
                                        <p:attrNameLst>
                                          <p:attrName>ppt_x</p:attrName>
                                        </p:attrNameLst>
                                      </p:cBhvr>
                                      <p:tavLst>
                                        <p:tav tm="0">
                                          <p:val>
                                            <p:strVal val="#ppt_x"/>
                                          </p:val>
                                        </p:tav>
                                        <p:tav tm="100000">
                                          <p:val>
                                            <p:strVal val="#ppt_x"/>
                                          </p:val>
                                        </p:tav>
                                      </p:tavLst>
                                    </p:anim>
                                    <p:anim calcmode="lin" valueType="num">
                                      <p:cBhvr>
                                        <p:cTn id="40" dur="1000" fill="hold"/>
                                        <p:tgtEl>
                                          <p:spTgt spid="65557"/>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65553"/>
                                        </p:tgtEl>
                                        <p:attrNameLst>
                                          <p:attrName>style.visibility</p:attrName>
                                        </p:attrNameLst>
                                      </p:cBhvr>
                                      <p:to>
                                        <p:strVal val="visible"/>
                                      </p:to>
                                    </p:set>
                                    <p:animEffect transition="in" filter="fade">
                                      <p:cBhvr>
                                        <p:cTn id="45" dur="1000"/>
                                        <p:tgtEl>
                                          <p:spTgt spid="65553"/>
                                        </p:tgtEl>
                                      </p:cBhvr>
                                    </p:animEffect>
                                    <p:anim calcmode="lin" valueType="num">
                                      <p:cBhvr>
                                        <p:cTn id="46" dur="1000" fill="hold"/>
                                        <p:tgtEl>
                                          <p:spTgt spid="65553"/>
                                        </p:tgtEl>
                                        <p:attrNameLst>
                                          <p:attrName>ppt_x</p:attrName>
                                        </p:attrNameLst>
                                      </p:cBhvr>
                                      <p:tavLst>
                                        <p:tav tm="0">
                                          <p:val>
                                            <p:strVal val="#ppt_x"/>
                                          </p:val>
                                        </p:tav>
                                        <p:tav tm="100000">
                                          <p:val>
                                            <p:strVal val="#ppt_x"/>
                                          </p:val>
                                        </p:tav>
                                      </p:tavLst>
                                    </p:anim>
                                    <p:anim calcmode="lin" valueType="num">
                                      <p:cBhvr>
                                        <p:cTn id="47" dur="1000" fill="hold"/>
                                        <p:tgtEl>
                                          <p:spTgt spid="655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44" grpId="0"/>
      <p:bldP spid="72" grpId="0"/>
      <p:bldP spid="65553" grpId="0"/>
      <p:bldP spid="2" grpId="0"/>
      <p:bldP spid="65557" grpId="0"/>
      <p:bldP spid="3" grpId="0"/>
      <p:bldP spid="6556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 name="Slide Number Placeholder 3"/>
          <p:cNvSpPr>
            <a:spLocks noGrp="1"/>
          </p:cNvSpPr>
          <p:nvPr>
            <p:ph type="sldNum" sz="quarter" idx="12"/>
          </p:nvPr>
        </p:nvSpPr>
        <p:spPr/>
        <p:txBody>
          <a:bodyPr/>
          <a:lstStyle/>
          <a:p>
            <a:fld id="{F2FC1B12-897F-487A-AD4A-96CFCA71FAD0}" type="slidenum">
              <a:rPr lang="en-US"/>
              <a:pPr/>
              <a:t>5</a:t>
            </a:fld>
            <a:endParaRPr lang="en-US"/>
          </a:p>
        </p:txBody>
      </p:sp>
      <p:sp>
        <p:nvSpPr>
          <p:cNvPr id="67586" name="Rectangle 2"/>
          <p:cNvSpPr>
            <a:spLocks noGrp="1" noChangeArrowheads="1"/>
          </p:cNvSpPr>
          <p:nvPr>
            <p:ph type="title" idx="4294967295"/>
          </p:nvPr>
        </p:nvSpPr>
        <p:spPr/>
        <p:txBody>
          <a:bodyPr/>
          <a:lstStyle/>
          <a:p>
            <a:r>
              <a:rPr lang="en-US" sz="2800" dirty="0" err="1" smtClean="0">
                <a:latin typeface="Times New Roman" panose="02020603050405020304" pitchFamily="18" charset="0"/>
                <a:cs typeface="Times New Roman" panose="02020603050405020304" pitchFamily="18" charset="0"/>
              </a:rPr>
              <a:t>Các</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biện</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pháp</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đề</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phòng</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tác</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hại</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nghề</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nghiệp</a:t>
            </a:r>
            <a:endParaRPr lang="en-US" sz="2800" dirty="0"/>
          </a:p>
        </p:txBody>
      </p:sp>
      <p:grpSp>
        <p:nvGrpSpPr>
          <p:cNvPr id="67801" name="Group 217"/>
          <p:cNvGrpSpPr>
            <a:grpSpLocks/>
          </p:cNvGrpSpPr>
          <p:nvPr/>
        </p:nvGrpSpPr>
        <p:grpSpPr bwMode="auto">
          <a:xfrm>
            <a:off x="275964" y="2122845"/>
            <a:ext cx="3171824" cy="1485006"/>
            <a:chOff x="0" y="1702"/>
            <a:chExt cx="1998" cy="887"/>
          </a:xfrm>
        </p:grpSpPr>
        <p:sp>
          <p:nvSpPr>
            <p:cNvPr id="67802" name="Freeform 218"/>
            <p:cNvSpPr>
              <a:spLocks/>
            </p:cNvSpPr>
            <p:nvPr/>
          </p:nvSpPr>
          <p:spPr bwMode="gray">
            <a:xfrm>
              <a:off x="227" y="1702"/>
              <a:ext cx="1771" cy="287"/>
            </a:xfrm>
            <a:custGeom>
              <a:avLst/>
              <a:gdLst>
                <a:gd name="T0" fmla="*/ 73 w 1025"/>
                <a:gd name="T1" fmla="*/ 362 h 362"/>
                <a:gd name="T2" fmla="*/ 1025 w 1025"/>
                <a:gd name="T3" fmla="*/ 362 h 362"/>
                <a:gd name="T4" fmla="*/ 1025 w 1025"/>
                <a:gd name="T5" fmla="*/ 0 h 362"/>
                <a:gd name="T6" fmla="*/ 209 w 1025"/>
                <a:gd name="T7" fmla="*/ 0 h 362"/>
                <a:gd name="T8" fmla="*/ 0 w 1025"/>
                <a:gd name="T9" fmla="*/ 362 h 362"/>
                <a:gd name="T10" fmla="*/ 73 w 1025"/>
                <a:gd name="T11" fmla="*/ 362 h 362"/>
              </a:gdLst>
              <a:ahLst/>
              <a:cxnLst>
                <a:cxn ang="0">
                  <a:pos x="T0" y="T1"/>
                </a:cxn>
                <a:cxn ang="0">
                  <a:pos x="T2" y="T3"/>
                </a:cxn>
                <a:cxn ang="0">
                  <a:pos x="T4" y="T5"/>
                </a:cxn>
                <a:cxn ang="0">
                  <a:pos x="T6" y="T7"/>
                </a:cxn>
                <a:cxn ang="0">
                  <a:pos x="T8" y="T9"/>
                </a:cxn>
                <a:cxn ang="0">
                  <a:pos x="T10" y="T11"/>
                </a:cxn>
              </a:cxnLst>
              <a:rect l="0" t="0" r="r" b="b"/>
              <a:pathLst>
                <a:path w="1025" h="362">
                  <a:moveTo>
                    <a:pt x="73" y="362"/>
                  </a:moveTo>
                  <a:lnTo>
                    <a:pt x="1025" y="362"/>
                  </a:lnTo>
                  <a:lnTo>
                    <a:pt x="1025" y="0"/>
                  </a:lnTo>
                  <a:lnTo>
                    <a:pt x="209" y="0"/>
                  </a:lnTo>
                  <a:lnTo>
                    <a:pt x="0" y="362"/>
                  </a:lnTo>
                  <a:lnTo>
                    <a:pt x="73" y="362"/>
                  </a:lnTo>
                  <a:close/>
                </a:path>
              </a:pathLst>
            </a:custGeom>
            <a:solidFill>
              <a:srgbClr val="FF6600"/>
            </a:solidFill>
            <a:ln>
              <a:noFill/>
            </a:ln>
            <a:effectLst/>
            <a:extLst>
              <a:ext uri="{91240B29-F687-4F45-9708-019B960494DF}">
                <a14:hiddenLine xmlns:a14="http://schemas.microsoft.com/office/drawing/2010/main" w="9525" cap="flat" cmpd="sng">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7803" name="Rectangle 219"/>
            <p:cNvSpPr>
              <a:spLocks noChangeArrowheads="1"/>
            </p:cNvSpPr>
            <p:nvPr/>
          </p:nvSpPr>
          <p:spPr bwMode="gray">
            <a:xfrm flipH="1">
              <a:off x="0" y="1983"/>
              <a:ext cx="1987" cy="606"/>
            </a:xfrm>
            <a:prstGeom prst="rect">
              <a:avLst/>
            </a:prstGeom>
            <a:solidFill>
              <a:srgbClr val="FFFFFF"/>
            </a:solidFill>
            <a:ln w="19050">
              <a:solidFill>
                <a:srgbClr val="FF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284" name="TextBox 283"/>
          <p:cNvSpPr txBox="1">
            <a:spLocks noChangeArrowheads="1"/>
          </p:cNvSpPr>
          <p:nvPr/>
        </p:nvSpPr>
        <p:spPr bwMode="gray">
          <a:xfrm>
            <a:off x="896662" y="2093916"/>
            <a:ext cx="2527802"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a:defRPr>
                <a:solidFill>
                  <a:schemeClr val="tx1"/>
                </a:solidFill>
                <a:latin typeface="Arial" panose="020B0604020202020204" pitchFamily="34" charset="0"/>
              </a:defRPr>
            </a:lvl1pPr>
            <a:lvl2pPr marL="742950" indent="-285750" algn="l">
              <a:defRPr>
                <a:solidFill>
                  <a:schemeClr val="tx1"/>
                </a:solidFill>
                <a:latin typeface="Arial" panose="020B0604020202020204" pitchFamily="34" charset="0"/>
              </a:defRPr>
            </a:lvl2pPr>
            <a:lvl3pPr marL="1143000" indent="-228600" algn="l">
              <a:defRPr>
                <a:solidFill>
                  <a:schemeClr val="tx1"/>
                </a:solidFill>
                <a:latin typeface="Arial" panose="020B0604020202020204" pitchFamily="34" charset="0"/>
              </a:defRPr>
            </a:lvl3pPr>
            <a:lvl4pPr marL="1600200" indent="-228600" algn="l">
              <a:defRPr>
                <a:solidFill>
                  <a:schemeClr val="tx1"/>
                </a:solidFill>
                <a:latin typeface="Arial" panose="020B0604020202020204" pitchFamily="34" charset="0"/>
              </a:defRPr>
            </a:lvl4pPr>
            <a:lvl5pPr marL="2057400" indent="-228600" algn="l">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r"/>
            <a:r>
              <a:rPr lang="en-US" sz="2100" dirty="0" err="1" smtClean="0">
                <a:latin typeface="Times New Roman" panose="02020603050405020304" pitchFamily="18" charset="0"/>
                <a:cs typeface="Times New Roman" panose="02020603050405020304" pitchFamily="18" charset="0"/>
              </a:rPr>
              <a:t>Kĩ</a:t>
            </a:r>
            <a:r>
              <a:rPr lang="en-US" sz="2100" dirty="0" smtClean="0">
                <a:latin typeface="Times New Roman" panose="02020603050405020304" pitchFamily="18" charset="0"/>
                <a:cs typeface="Times New Roman" panose="02020603050405020304" pitchFamily="18" charset="0"/>
              </a:rPr>
              <a:t> </a:t>
            </a:r>
            <a:r>
              <a:rPr lang="en-US" sz="2100" dirty="0" err="1" smtClean="0">
                <a:latin typeface="Times New Roman" panose="02020603050405020304" pitchFamily="18" charset="0"/>
                <a:cs typeface="Times New Roman" panose="02020603050405020304" pitchFamily="18" charset="0"/>
              </a:rPr>
              <a:t>thuật</a:t>
            </a:r>
            <a:r>
              <a:rPr lang="en-US" sz="2100" dirty="0" smtClean="0">
                <a:latin typeface="Times New Roman" panose="02020603050405020304" pitchFamily="18" charset="0"/>
                <a:cs typeface="Times New Roman" panose="02020603050405020304" pitchFamily="18" charset="0"/>
              </a:rPr>
              <a:t> </a:t>
            </a:r>
            <a:r>
              <a:rPr lang="en-US" sz="2100" dirty="0" err="1" smtClean="0">
                <a:latin typeface="Times New Roman" panose="02020603050405020304" pitchFamily="18" charset="0"/>
                <a:cs typeface="Times New Roman" panose="02020603050405020304" pitchFamily="18" charset="0"/>
              </a:rPr>
              <a:t>công</a:t>
            </a:r>
            <a:r>
              <a:rPr lang="en-US" sz="2100" dirty="0" smtClean="0">
                <a:latin typeface="Times New Roman" panose="02020603050405020304" pitchFamily="18" charset="0"/>
                <a:cs typeface="Times New Roman" panose="02020603050405020304" pitchFamily="18" charset="0"/>
              </a:rPr>
              <a:t> </a:t>
            </a:r>
            <a:r>
              <a:rPr lang="en-US" sz="2100" dirty="0" err="1" smtClean="0">
                <a:latin typeface="Times New Roman" panose="02020603050405020304" pitchFamily="18" charset="0"/>
                <a:cs typeface="Times New Roman" panose="02020603050405020304" pitchFamily="18" charset="0"/>
              </a:rPr>
              <a:t>nghệ</a:t>
            </a:r>
            <a:endParaRPr lang="en-US" sz="2100" dirty="0">
              <a:latin typeface="Times New Roman" panose="02020603050405020304" pitchFamily="18" charset="0"/>
              <a:cs typeface="Times New Roman" panose="02020603050405020304" pitchFamily="18" charset="0"/>
            </a:endParaRPr>
          </a:p>
        </p:txBody>
      </p:sp>
      <p:sp>
        <p:nvSpPr>
          <p:cNvPr id="67808" name="Text Box 29"/>
          <p:cNvSpPr txBox="1">
            <a:spLocks noChangeArrowheads="1"/>
          </p:cNvSpPr>
          <p:nvPr/>
        </p:nvSpPr>
        <p:spPr bwMode="auto">
          <a:xfrm>
            <a:off x="271900" y="2618504"/>
            <a:ext cx="3004699" cy="1015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wrap="square">
            <a:spAutoFit/>
          </a:bodyPr>
          <a:lstStyle>
            <a:lvl1pPr marL="112713" indent="-112713" algn="l">
              <a:defRPr>
                <a:solidFill>
                  <a:schemeClr val="tx1"/>
                </a:solidFill>
                <a:latin typeface="Arial" panose="020B0604020202020204" pitchFamily="34" charset="0"/>
              </a:defRPr>
            </a:lvl1pPr>
            <a:lvl2pPr marL="800100" indent="-342900" algn="l">
              <a:defRPr>
                <a:solidFill>
                  <a:schemeClr val="tx1"/>
                </a:solidFill>
                <a:latin typeface="Arial" panose="020B0604020202020204" pitchFamily="34" charset="0"/>
              </a:defRPr>
            </a:lvl2pPr>
            <a:lvl3pPr marL="1257300" indent="-342900" algn="l">
              <a:defRPr>
                <a:solidFill>
                  <a:schemeClr val="tx1"/>
                </a:solidFill>
                <a:latin typeface="Arial" panose="020B0604020202020204" pitchFamily="34" charset="0"/>
              </a:defRPr>
            </a:lvl3pPr>
            <a:lvl4pPr marL="1714500" indent="-342900" algn="l">
              <a:defRPr>
                <a:solidFill>
                  <a:schemeClr val="tx1"/>
                </a:solidFill>
                <a:latin typeface="Arial" panose="020B0604020202020204" pitchFamily="34" charset="0"/>
              </a:defRPr>
            </a:lvl4pPr>
            <a:lvl5pPr marL="2171700" indent="-342900" algn="l">
              <a:defRPr>
                <a:solidFill>
                  <a:schemeClr val="tx1"/>
                </a:solidFill>
                <a:latin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defRPr>
            </a:lvl9pPr>
          </a:lstStyle>
          <a:p>
            <a:pPr marL="0" indent="0">
              <a:spcBef>
                <a:spcPct val="50000"/>
              </a:spcBef>
              <a:buSzPct val="80000"/>
            </a:pPr>
            <a:r>
              <a:rPr lang="en-US" sz="2000" b="0" dirty="0" err="1" smtClean="0">
                <a:latin typeface="Times New Roman" panose="02020603050405020304" pitchFamily="18" charset="0"/>
                <a:cs typeface="Times New Roman" panose="02020603050405020304" pitchFamily="18" charset="0"/>
              </a:rPr>
              <a:t>Cần</a:t>
            </a:r>
            <a:r>
              <a:rPr lang="en-US" sz="2000" b="0" dirty="0" smtClean="0">
                <a:latin typeface="Times New Roman" panose="02020603050405020304" pitchFamily="18" charset="0"/>
                <a:cs typeface="Times New Roman" panose="02020603050405020304" pitchFamily="18" charset="0"/>
              </a:rPr>
              <a:t> </a:t>
            </a:r>
            <a:r>
              <a:rPr lang="en-US" sz="2000" b="0" dirty="0" err="1" smtClean="0">
                <a:latin typeface="Times New Roman" panose="02020603050405020304" pitchFamily="18" charset="0"/>
                <a:cs typeface="Times New Roman" panose="02020603050405020304" pitchFamily="18" charset="0"/>
              </a:rPr>
              <a:t>cải</a:t>
            </a:r>
            <a:r>
              <a:rPr lang="en-US" sz="2000" b="0" dirty="0" smtClean="0">
                <a:latin typeface="Times New Roman" panose="02020603050405020304" pitchFamily="18" charset="0"/>
                <a:cs typeface="Times New Roman" panose="02020603050405020304" pitchFamily="18" charset="0"/>
              </a:rPr>
              <a:t> </a:t>
            </a:r>
            <a:r>
              <a:rPr lang="en-US" sz="2000" b="0" dirty="0" err="1" smtClean="0">
                <a:latin typeface="Times New Roman" panose="02020603050405020304" pitchFamily="18" charset="0"/>
                <a:cs typeface="Times New Roman" panose="02020603050405020304" pitchFamily="18" charset="0"/>
              </a:rPr>
              <a:t>tiến</a:t>
            </a:r>
            <a:r>
              <a:rPr lang="en-US" sz="2000" b="0" dirty="0" smtClean="0">
                <a:latin typeface="Times New Roman" panose="02020603050405020304" pitchFamily="18" charset="0"/>
                <a:cs typeface="Times New Roman" panose="02020603050405020304" pitchFamily="18" charset="0"/>
              </a:rPr>
              <a:t>, </a:t>
            </a:r>
            <a:r>
              <a:rPr lang="en-US" sz="2000" b="0" dirty="0" err="1" smtClean="0">
                <a:latin typeface="Times New Roman" panose="02020603050405020304" pitchFamily="18" charset="0"/>
                <a:cs typeface="Times New Roman" panose="02020603050405020304" pitchFamily="18" charset="0"/>
              </a:rPr>
              <a:t>đổi</a:t>
            </a:r>
            <a:r>
              <a:rPr lang="en-US" sz="2000" b="0" dirty="0" smtClean="0">
                <a:latin typeface="Times New Roman" panose="02020603050405020304" pitchFamily="18" charset="0"/>
                <a:cs typeface="Times New Roman" panose="02020603050405020304" pitchFamily="18" charset="0"/>
              </a:rPr>
              <a:t> </a:t>
            </a:r>
            <a:r>
              <a:rPr lang="en-US" sz="2000" b="0" dirty="0" err="1" smtClean="0">
                <a:latin typeface="Times New Roman" panose="02020603050405020304" pitchFamily="18" charset="0"/>
                <a:cs typeface="Times New Roman" panose="02020603050405020304" pitchFamily="18" charset="0"/>
              </a:rPr>
              <a:t>mới</a:t>
            </a:r>
            <a:r>
              <a:rPr lang="en-US" sz="2000" b="0" dirty="0" smtClean="0">
                <a:latin typeface="Times New Roman" panose="02020603050405020304" pitchFamily="18" charset="0"/>
                <a:cs typeface="Times New Roman" panose="02020603050405020304" pitchFamily="18" charset="0"/>
              </a:rPr>
              <a:t> </a:t>
            </a:r>
            <a:r>
              <a:rPr lang="en-US" sz="2000" b="0" dirty="0" err="1" smtClean="0">
                <a:latin typeface="Times New Roman" panose="02020603050405020304" pitchFamily="18" charset="0"/>
                <a:cs typeface="Times New Roman" panose="02020603050405020304" pitchFamily="18" charset="0"/>
              </a:rPr>
              <a:t>công</a:t>
            </a:r>
            <a:r>
              <a:rPr lang="en-US" sz="2000" b="0" dirty="0" smtClean="0">
                <a:latin typeface="Times New Roman" panose="02020603050405020304" pitchFamily="18" charset="0"/>
                <a:cs typeface="Times New Roman" panose="02020603050405020304" pitchFamily="18" charset="0"/>
              </a:rPr>
              <a:t> </a:t>
            </a:r>
            <a:r>
              <a:rPr lang="en-US" sz="2000" b="0" dirty="0" err="1" smtClean="0">
                <a:latin typeface="Times New Roman" panose="02020603050405020304" pitchFamily="18" charset="0"/>
                <a:cs typeface="Times New Roman" panose="02020603050405020304" pitchFamily="18" charset="0"/>
              </a:rPr>
              <a:t>nghệ</a:t>
            </a:r>
            <a:r>
              <a:rPr lang="en-US" sz="2000" b="0" dirty="0" smtClean="0">
                <a:latin typeface="Times New Roman" panose="02020603050405020304" pitchFamily="18" charset="0"/>
                <a:cs typeface="Times New Roman" panose="02020603050405020304" pitchFamily="18" charset="0"/>
              </a:rPr>
              <a:t>: </a:t>
            </a:r>
            <a:r>
              <a:rPr lang="en-US" sz="2000" b="0" dirty="0" err="1" smtClean="0">
                <a:latin typeface="Times New Roman" panose="02020603050405020304" pitchFamily="18" charset="0"/>
                <a:cs typeface="Times New Roman" panose="02020603050405020304" pitchFamily="18" charset="0"/>
              </a:rPr>
              <a:t>như</a:t>
            </a:r>
            <a:r>
              <a:rPr lang="en-US" sz="2000" b="0" dirty="0" smtClean="0">
                <a:latin typeface="Times New Roman" panose="02020603050405020304" pitchFamily="18" charset="0"/>
                <a:cs typeface="Times New Roman" panose="02020603050405020304" pitchFamily="18" charset="0"/>
              </a:rPr>
              <a:t> </a:t>
            </a:r>
            <a:r>
              <a:rPr lang="en-US" sz="2000" b="0" dirty="0" err="1">
                <a:latin typeface="Times New Roman" panose="02020603050405020304" pitchFamily="18" charset="0"/>
                <a:cs typeface="Times New Roman" panose="02020603050405020304" pitchFamily="18" charset="0"/>
              </a:rPr>
              <a:t>cơ</a:t>
            </a:r>
            <a:r>
              <a:rPr lang="en-US" sz="2000" b="0" dirty="0">
                <a:latin typeface="Times New Roman" panose="02020603050405020304" pitchFamily="18" charset="0"/>
                <a:cs typeface="Times New Roman" panose="02020603050405020304" pitchFamily="18" charset="0"/>
              </a:rPr>
              <a:t> </a:t>
            </a:r>
            <a:r>
              <a:rPr lang="en-US" sz="2000" b="0" dirty="0" err="1">
                <a:latin typeface="Times New Roman" panose="02020603050405020304" pitchFamily="18" charset="0"/>
                <a:cs typeface="Times New Roman" panose="02020603050405020304" pitchFamily="18" charset="0"/>
              </a:rPr>
              <a:t>giới</a:t>
            </a:r>
            <a:r>
              <a:rPr lang="en-US" sz="2000" b="0" dirty="0">
                <a:latin typeface="Times New Roman" panose="02020603050405020304" pitchFamily="18" charset="0"/>
                <a:cs typeface="Times New Roman" panose="02020603050405020304" pitchFamily="18" charset="0"/>
              </a:rPr>
              <a:t> </a:t>
            </a:r>
            <a:r>
              <a:rPr lang="en-US" sz="2000" b="0" dirty="0" err="1">
                <a:latin typeface="Times New Roman" panose="02020603050405020304" pitchFamily="18" charset="0"/>
                <a:cs typeface="Times New Roman" panose="02020603050405020304" pitchFamily="18" charset="0"/>
              </a:rPr>
              <a:t>hoá</a:t>
            </a:r>
            <a:r>
              <a:rPr lang="en-US" sz="2000" b="0" dirty="0">
                <a:latin typeface="Times New Roman" panose="02020603050405020304" pitchFamily="18" charset="0"/>
                <a:cs typeface="Times New Roman" panose="02020603050405020304" pitchFamily="18" charset="0"/>
              </a:rPr>
              <a:t>, </a:t>
            </a:r>
            <a:r>
              <a:rPr lang="en-US" sz="2000" b="0" dirty="0" err="1" smtClean="0">
                <a:latin typeface="Times New Roman" panose="02020603050405020304" pitchFamily="18" charset="0"/>
                <a:cs typeface="Times New Roman" panose="02020603050405020304" pitchFamily="18" charset="0"/>
              </a:rPr>
              <a:t>tự</a:t>
            </a:r>
            <a:r>
              <a:rPr lang="en-US" sz="2000" b="0" dirty="0" smtClean="0">
                <a:latin typeface="Times New Roman" panose="02020603050405020304" pitchFamily="18" charset="0"/>
                <a:cs typeface="Times New Roman" panose="02020603050405020304" pitchFamily="18" charset="0"/>
              </a:rPr>
              <a:t> </a:t>
            </a:r>
            <a:r>
              <a:rPr lang="en-US" sz="2000" b="0" dirty="0" err="1">
                <a:latin typeface="Times New Roman" panose="02020603050405020304" pitchFamily="18" charset="0"/>
                <a:cs typeface="Times New Roman" panose="02020603050405020304" pitchFamily="18" charset="0"/>
              </a:rPr>
              <a:t>động</a:t>
            </a:r>
            <a:r>
              <a:rPr lang="en-US" sz="2000" b="0" dirty="0">
                <a:latin typeface="Times New Roman" panose="02020603050405020304" pitchFamily="18" charset="0"/>
                <a:cs typeface="Times New Roman" panose="02020603050405020304" pitchFamily="18" charset="0"/>
              </a:rPr>
              <a:t> </a:t>
            </a:r>
            <a:r>
              <a:rPr lang="en-US" sz="2000" b="0" dirty="0" err="1" smtClean="0">
                <a:latin typeface="Times New Roman" panose="02020603050405020304" pitchFamily="18" charset="0"/>
                <a:cs typeface="Times New Roman" panose="02020603050405020304" pitchFamily="18" charset="0"/>
              </a:rPr>
              <a:t>hoá</a:t>
            </a:r>
            <a:r>
              <a:rPr lang="en-US" sz="2000" b="0" dirty="0" smtClean="0">
                <a:latin typeface="Times New Roman" panose="02020603050405020304" pitchFamily="18" charset="0"/>
                <a:cs typeface="Times New Roman" panose="02020603050405020304" pitchFamily="18" charset="0"/>
              </a:rPr>
              <a:t> </a:t>
            </a:r>
            <a:r>
              <a:rPr lang="en-US" sz="2000" b="0" dirty="0" err="1" smtClean="0">
                <a:latin typeface="Times New Roman" panose="02020603050405020304" pitchFamily="18" charset="0"/>
                <a:cs typeface="Times New Roman" panose="02020603050405020304" pitchFamily="18" charset="0"/>
              </a:rPr>
              <a:t>chất</a:t>
            </a:r>
            <a:r>
              <a:rPr lang="en-US" sz="2000" b="0" dirty="0">
                <a:latin typeface="Times New Roman" panose="02020603050405020304" pitchFamily="18" charset="0"/>
                <a:cs typeface="Times New Roman" panose="02020603050405020304" pitchFamily="18" charset="0"/>
              </a:rPr>
              <a:t>        </a:t>
            </a:r>
          </a:p>
        </p:txBody>
      </p:sp>
      <p:grpSp>
        <p:nvGrpSpPr>
          <p:cNvPr id="67813" name="Group 229"/>
          <p:cNvGrpSpPr>
            <a:grpSpLocks/>
          </p:cNvGrpSpPr>
          <p:nvPr/>
        </p:nvGrpSpPr>
        <p:grpSpPr bwMode="auto">
          <a:xfrm>
            <a:off x="4819611" y="4251513"/>
            <a:ext cx="3867189" cy="2144808"/>
            <a:chOff x="2272" y="3339"/>
            <a:chExt cx="1743" cy="576"/>
          </a:xfrm>
        </p:grpSpPr>
        <p:sp>
          <p:nvSpPr>
            <p:cNvPr id="67814" name="Freeform 230"/>
            <p:cNvSpPr>
              <a:spLocks/>
            </p:cNvSpPr>
            <p:nvPr/>
          </p:nvSpPr>
          <p:spPr bwMode="gray">
            <a:xfrm flipH="1">
              <a:off x="2273" y="3339"/>
              <a:ext cx="1511" cy="223"/>
            </a:xfrm>
            <a:custGeom>
              <a:avLst/>
              <a:gdLst>
                <a:gd name="T0" fmla="*/ 73 w 1025"/>
                <a:gd name="T1" fmla="*/ 362 h 362"/>
                <a:gd name="T2" fmla="*/ 1025 w 1025"/>
                <a:gd name="T3" fmla="*/ 362 h 362"/>
                <a:gd name="T4" fmla="*/ 1025 w 1025"/>
                <a:gd name="T5" fmla="*/ 0 h 362"/>
                <a:gd name="T6" fmla="*/ 209 w 1025"/>
                <a:gd name="T7" fmla="*/ 0 h 362"/>
                <a:gd name="T8" fmla="*/ 0 w 1025"/>
                <a:gd name="T9" fmla="*/ 362 h 362"/>
                <a:gd name="T10" fmla="*/ 73 w 1025"/>
                <a:gd name="T11" fmla="*/ 362 h 362"/>
              </a:gdLst>
              <a:ahLst/>
              <a:cxnLst>
                <a:cxn ang="0">
                  <a:pos x="T0" y="T1"/>
                </a:cxn>
                <a:cxn ang="0">
                  <a:pos x="T2" y="T3"/>
                </a:cxn>
                <a:cxn ang="0">
                  <a:pos x="T4" y="T5"/>
                </a:cxn>
                <a:cxn ang="0">
                  <a:pos x="T6" y="T7"/>
                </a:cxn>
                <a:cxn ang="0">
                  <a:pos x="T8" y="T9"/>
                </a:cxn>
                <a:cxn ang="0">
                  <a:pos x="T10" y="T11"/>
                </a:cxn>
              </a:cxnLst>
              <a:rect l="0" t="0" r="r" b="b"/>
              <a:pathLst>
                <a:path w="1025" h="362">
                  <a:moveTo>
                    <a:pt x="73" y="362"/>
                  </a:moveTo>
                  <a:lnTo>
                    <a:pt x="1025" y="362"/>
                  </a:lnTo>
                  <a:lnTo>
                    <a:pt x="1025" y="0"/>
                  </a:lnTo>
                  <a:lnTo>
                    <a:pt x="209" y="0"/>
                  </a:lnTo>
                  <a:lnTo>
                    <a:pt x="0" y="362"/>
                  </a:lnTo>
                  <a:lnTo>
                    <a:pt x="73" y="362"/>
                  </a:lnTo>
                  <a:close/>
                </a:path>
              </a:pathLst>
            </a:custGeom>
            <a:solidFill>
              <a:schemeClr val="folHlink"/>
            </a:solidFill>
            <a:ln w="9525" cap="flat" cmpd="sng">
              <a:solidFill>
                <a:schemeClr val="folHlink"/>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7815" name="Rectangle 231"/>
            <p:cNvSpPr>
              <a:spLocks noChangeArrowheads="1"/>
            </p:cNvSpPr>
            <p:nvPr/>
          </p:nvSpPr>
          <p:spPr bwMode="gray">
            <a:xfrm>
              <a:off x="2272" y="3551"/>
              <a:ext cx="1743" cy="364"/>
            </a:xfrm>
            <a:prstGeom prst="rect">
              <a:avLst/>
            </a:prstGeom>
            <a:solidFill>
              <a:srgbClr val="FFFFFF"/>
            </a:solidFill>
            <a:ln w="19050">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7607" name="TextBox 283"/>
          <p:cNvSpPr txBox="1">
            <a:spLocks noChangeArrowheads="1"/>
          </p:cNvSpPr>
          <p:nvPr/>
        </p:nvSpPr>
        <p:spPr bwMode="gray">
          <a:xfrm>
            <a:off x="5083883" y="4432298"/>
            <a:ext cx="2671024"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a:defRPr>
                <a:solidFill>
                  <a:schemeClr val="tx1"/>
                </a:solidFill>
                <a:latin typeface="Arial" panose="020B0604020202020204" pitchFamily="34" charset="0"/>
              </a:defRPr>
            </a:lvl1pPr>
            <a:lvl2pPr marL="742950" indent="-285750" algn="l">
              <a:defRPr>
                <a:solidFill>
                  <a:schemeClr val="tx1"/>
                </a:solidFill>
                <a:latin typeface="Arial" panose="020B0604020202020204" pitchFamily="34" charset="0"/>
              </a:defRPr>
            </a:lvl2pPr>
            <a:lvl3pPr marL="1143000" indent="-228600" algn="l">
              <a:defRPr>
                <a:solidFill>
                  <a:schemeClr val="tx1"/>
                </a:solidFill>
                <a:latin typeface="Arial" panose="020B0604020202020204" pitchFamily="34" charset="0"/>
              </a:defRPr>
            </a:lvl3pPr>
            <a:lvl4pPr marL="1600200" indent="-228600" algn="l">
              <a:defRPr>
                <a:solidFill>
                  <a:schemeClr val="tx1"/>
                </a:solidFill>
                <a:latin typeface="Arial" panose="020B0604020202020204" pitchFamily="34" charset="0"/>
              </a:defRPr>
            </a:lvl4pPr>
            <a:lvl5pPr marL="2057400" indent="-228600" algn="l">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r>
              <a:rPr lang="en-US" sz="2100" dirty="0">
                <a:latin typeface="Times New Roman" panose="02020603050405020304" pitchFamily="18" charset="0"/>
                <a:cs typeface="Times New Roman" panose="02020603050405020304" pitchFamily="18" charset="0"/>
              </a:rPr>
              <a:t>y </a:t>
            </a:r>
            <a:r>
              <a:rPr lang="en-US" sz="2100" dirty="0" err="1">
                <a:latin typeface="Times New Roman" panose="02020603050405020304" pitchFamily="18" charset="0"/>
                <a:cs typeface="Times New Roman" panose="02020603050405020304" pitchFamily="18" charset="0"/>
              </a:rPr>
              <a:t>tế</a:t>
            </a:r>
            <a:r>
              <a:rPr lang="en-US" sz="2100" dirty="0">
                <a:latin typeface="Times New Roman" panose="02020603050405020304" pitchFamily="18" charset="0"/>
                <a:cs typeface="Times New Roman" panose="02020603050405020304" pitchFamily="18" charset="0"/>
              </a:rPr>
              <a:t> </a:t>
            </a:r>
            <a:r>
              <a:rPr lang="en-US" sz="2100" dirty="0" err="1">
                <a:latin typeface="Times New Roman" panose="02020603050405020304" pitchFamily="18" charset="0"/>
                <a:cs typeface="Times New Roman" panose="02020603050405020304" pitchFamily="18" charset="0"/>
              </a:rPr>
              <a:t>bảo</a:t>
            </a:r>
            <a:r>
              <a:rPr lang="en-US" sz="2100" dirty="0">
                <a:latin typeface="Times New Roman" panose="02020603050405020304" pitchFamily="18" charset="0"/>
                <a:cs typeface="Times New Roman" panose="02020603050405020304" pitchFamily="18" charset="0"/>
              </a:rPr>
              <a:t> </a:t>
            </a:r>
            <a:r>
              <a:rPr lang="en-US" sz="2100" dirty="0" err="1">
                <a:latin typeface="Times New Roman" panose="02020603050405020304" pitchFamily="18" charset="0"/>
                <a:cs typeface="Times New Roman" panose="02020603050405020304" pitchFamily="18" charset="0"/>
              </a:rPr>
              <a:t>vệ</a:t>
            </a:r>
            <a:r>
              <a:rPr lang="en-US" sz="2100" dirty="0">
                <a:latin typeface="Times New Roman" panose="02020603050405020304" pitchFamily="18" charset="0"/>
                <a:cs typeface="Times New Roman" panose="02020603050405020304" pitchFamily="18" charset="0"/>
              </a:rPr>
              <a:t> </a:t>
            </a:r>
            <a:r>
              <a:rPr lang="en-US" sz="2100" dirty="0" err="1">
                <a:latin typeface="Times New Roman" panose="02020603050405020304" pitchFamily="18" charset="0"/>
                <a:cs typeface="Times New Roman" panose="02020603050405020304" pitchFamily="18" charset="0"/>
              </a:rPr>
              <a:t>sức</a:t>
            </a:r>
            <a:r>
              <a:rPr lang="en-US" sz="2100" dirty="0">
                <a:latin typeface="Times New Roman" panose="02020603050405020304" pitchFamily="18" charset="0"/>
                <a:cs typeface="Times New Roman" panose="02020603050405020304" pitchFamily="18" charset="0"/>
              </a:rPr>
              <a:t> </a:t>
            </a:r>
            <a:r>
              <a:rPr lang="en-US" sz="2100" dirty="0" err="1">
                <a:latin typeface="Times New Roman" panose="02020603050405020304" pitchFamily="18" charset="0"/>
                <a:cs typeface="Times New Roman" panose="02020603050405020304" pitchFamily="18" charset="0"/>
              </a:rPr>
              <a:t>khoẻ</a:t>
            </a:r>
            <a:endParaRPr lang="en-US" sz="2100" dirty="0">
              <a:solidFill>
                <a:srgbClr val="FFFFFF"/>
              </a:solidFill>
              <a:latin typeface="Times New Roman" panose="02020603050405020304" pitchFamily="18" charset="0"/>
              <a:cs typeface="Times New Roman" panose="02020603050405020304" pitchFamily="18" charset="0"/>
            </a:endParaRPr>
          </a:p>
        </p:txBody>
      </p:sp>
      <p:sp>
        <p:nvSpPr>
          <p:cNvPr id="67820" name="Text Box 29"/>
          <p:cNvSpPr txBox="1">
            <a:spLocks noChangeArrowheads="1"/>
          </p:cNvSpPr>
          <p:nvPr/>
        </p:nvSpPr>
        <p:spPr bwMode="auto">
          <a:xfrm>
            <a:off x="5083883" y="5113019"/>
            <a:ext cx="3338642" cy="12380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wrap="square">
            <a:spAutoFit/>
          </a:bodyPr>
          <a:lstStyle>
            <a:lvl1pPr marL="112713" indent="-112713" algn="l">
              <a:defRPr>
                <a:solidFill>
                  <a:schemeClr val="tx1"/>
                </a:solidFill>
                <a:latin typeface="Arial" panose="020B0604020202020204" pitchFamily="34" charset="0"/>
              </a:defRPr>
            </a:lvl1pPr>
            <a:lvl2pPr marL="800100" indent="-342900" algn="l">
              <a:defRPr>
                <a:solidFill>
                  <a:schemeClr val="tx1"/>
                </a:solidFill>
                <a:latin typeface="Arial" panose="020B0604020202020204" pitchFamily="34" charset="0"/>
              </a:defRPr>
            </a:lvl2pPr>
            <a:lvl3pPr marL="1257300" indent="-342900" algn="l">
              <a:defRPr>
                <a:solidFill>
                  <a:schemeClr val="tx1"/>
                </a:solidFill>
                <a:latin typeface="Arial" panose="020B0604020202020204" pitchFamily="34" charset="0"/>
              </a:defRPr>
            </a:lvl3pPr>
            <a:lvl4pPr marL="1714500" indent="-342900" algn="l">
              <a:defRPr>
                <a:solidFill>
                  <a:schemeClr val="tx1"/>
                </a:solidFill>
                <a:latin typeface="Arial" panose="020B0604020202020204" pitchFamily="34" charset="0"/>
              </a:defRPr>
            </a:lvl4pPr>
            <a:lvl5pPr marL="2171700" indent="-342900" algn="l">
              <a:defRPr>
                <a:solidFill>
                  <a:schemeClr val="tx1"/>
                </a:solidFill>
                <a:latin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defRPr>
            </a:lvl9pPr>
          </a:lstStyle>
          <a:p>
            <a:pPr>
              <a:lnSpc>
                <a:spcPct val="60000"/>
              </a:lnSpc>
              <a:spcBef>
                <a:spcPct val="50000"/>
              </a:spcBef>
              <a:buSzPct val="80000"/>
              <a:buFontTx/>
              <a:buChar char="•"/>
            </a:pPr>
            <a:r>
              <a:rPr lang="en-US" sz="2100" b="0" dirty="0" err="1">
                <a:latin typeface="Times New Roman" panose="02020603050405020304" pitchFamily="18" charset="0"/>
                <a:cs typeface="Times New Roman" panose="02020603050405020304" pitchFamily="18" charset="0"/>
              </a:rPr>
              <a:t>kiểm</a:t>
            </a:r>
            <a:r>
              <a:rPr lang="en-US" sz="2100" b="0" dirty="0">
                <a:latin typeface="Times New Roman" panose="02020603050405020304" pitchFamily="18" charset="0"/>
                <a:cs typeface="Times New Roman" panose="02020603050405020304" pitchFamily="18" charset="0"/>
              </a:rPr>
              <a:t> </a:t>
            </a:r>
            <a:r>
              <a:rPr lang="en-US" sz="2100" b="0" dirty="0" err="1">
                <a:latin typeface="Times New Roman" panose="02020603050405020304" pitchFamily="18" charset="0"/>
                <a:cs typeface="Times New Roman" panose="02020603050405020304" pitchFamily="18" charset="0"/>
              </a:rPr>
              <a:t>tra</a:t>
            </a:r>
            <a:r>
              <a:rPr lang="en-US" sz="2100" b="0" dirty="0">
                <a:latin typeface="Times New Roman" panose="02020603050405020304" pitchFamily="18" charset="0"/>
                <a:cs typeface="Times New Roman" panose="02020603050405020304" pitchFamily="18" charset="0"/>
              </a:rPr>
              <a:t> </a:t>
            </a:r>
            <a:r>
              <a:rPr lang="en-US" sz="2100" b="0" dirty="0" err="1">
                <a:latin typeface="Times New Roman" panose="02020603050405020304" pitchFamily="18" charset="0"/>
                <a:cs typeface="Times New Roman" panose="02020603050405020304" pitchFamily="18" charset="0"/>
              </a:rPr>
              <a:t>sức</a:t>
            </a:r>
            <a:r>
              <a:rPr lang="en-US" sz="2100" b="0" dirty="0">
                <a:latin typeface="Times New Roman" panose="02020603050405020304" pitchFamily="18" charset="0"/>
                <a:cs typeface="Times New Roman" panose="02020603050405020304" pitchFamily="18" charset="0"/>
              </a:rPr>
              <a:t> </a:t>
            </a:r>
            <a:r>
              <a:rPr lang="en-US" sz="2100" b="0" dirty="0" err="1">
                <a:latin typeface="Times New Roman" panose="02020603050405020304" pitchFamily="18" charset="0"/>
                <a:cs typeface="Times New Roman" panose="02020603050405020304" pitchFamily="18" charset="0"/>
              </a:rPr>
              <a:t>khoẻ</a:t>
            </a:r>
            <a:r>
              <a:rPr lang="en-US" sz="2100" b="0" dirty="0">
                <a:latin typeface="Times New Roman" panose="02020603050405020304" pitchFamily="18" charset="0"/>
                <a:cs typeface="Times New Roman" panose="02020603050405020304" pitchFamily="18" charset="0"/>
              </a:rPr>
              <a:t> </a:t>
            </a:r>
            <a:r>
              <a:rPr lang="en-US" sz="2100" b="0" dirty="0" err="1">
                <a:latin typeface="Times New Roman" panose="02020603050405020304" pitchFamily="18" charset="0"/>
                <a:cs typeface="Times New Roman" panose="02020603050405020304" pitchFamily="18" charset="0"/>
              </a:rPr>
              <a:t>công</a:t>
            </a:r>
            <a:r>
              <a:rPr lang="en-US" sz="2100" b="0" dirty="0">
                <a:latin typeface="Times New Roman" panose="02020603050405020304" pitchFamily="18" charset="0"/>
                <a:cs typeface="Times New Roman" panose="02020603050405020304" pitchFamily="18" charset="0"/>
              </a:rPr>
              <a:t> </a:t>
            </a:r>
            <a:r>
              <a:rPr lang="en-US" sz="2100" b="0" dirty="0" err="1" smtClean="0">
                <a:latin typeface="Times New Roman" panose="02020603050405020304" pitchFamily="18" charset="0"/>
                <a:cs typeface="Times New Roman" panose="02020603050405020304" pitchFamily="18" charset="0"/>
              </a:rPr>
              <a:t>nhân</a:t>
            </a:r>
            <a:endParaRPr lang="en-US" sz="2100" b="0" dirty="0" smtClean="0">
              <a:latin typeface="Times New Roman" panose="02020603050405020304" pitchFamily="18" charset="0"/>
              <a:cs typeface="Times New Roman" panose="02020603050405020304" pitchFamily="18" charset="0"/>
            </a:endParaRPr>
          </a:p>
          <a:p>
            <a:pPr>
              <a:lnSpc>
                <a:spcPct val="60000"/>
              </a:lnSpc>
              <a:spcBef>
                <a:spcPct val="50000"/>
              </a:spcBef>
              <a:buSzPct val="80000"/>
              <a:buFontTx/>
              <a:buChar char="•"/>
            </a:pPr>
            <a:r>
              <a:rPr lang="en-US" sz="2100" b="0" dirty="0" err="1">
                <a:latin typeface="Times New Roman" panose="02020603050405020304" pitchFamily="18" charset="0"/>
                <a:cs typeface="Times New Roman" panose="02020603050405020304" pitchFamily="18" charset="0"/>
              </a:rPr>
              <a:t>khám</a:t>
            </a:r>
            <a:r>
              <a:rPr lang="en-US" sz="2100" b="0" dirty="0">
                <a:latin typeface="Times New Roman" panose="02020603050405020304" pitchFamily="18" charset="0"/>
                <a:cs typeface="Times New Roman" panose="02020603050405020304" pitchFamily="18" charset="0"/>
              </a:rPr>
              <a:t> </a:t>
            </a:r>
            <a:r>
              <a:rPr lang="en-US" sz="2100" b="0" dirty="0" err="1">
                <a:latin typeface="Times New Roman" panose="02020603050405020304" pitchFamily="18" charset="0"/>
                <a:cs typeface="Times New Roman" panose="02020603050405020304" pitchFamily="18" charset="0"/>
              </a:rPr>
              <a:t>tuyển</a:t>
            </a:r>
            <a:r>
              <a:rPr lang="en-US" sz="2100" b="0" dirty="0">
                <a:latin typeface="Times New Roman" panose="02020603050405020304" pitchFamily="18" charset="0"/>
                <a:cs typeface="Times New Roman" panose="02020603050405020304" pitchFamily="18" charset="0"/>
              </a:rPr>
              <a:t> </a:t>
            </a:r>
            <a:r>
              <a:rPr lang="en-US" sz="2100" b="0" dirty="0" err="1">
                <a:latin typeface="Times New Roman" panose="02020603050405020304" pitchFamily="18" charset="0"/>
                <a:cs typeface="Times New Roman" panose="02020603050405020304" pitchFamily="18" charset="0"/>
              </a:rPr>
              <a:t>để</a:t>
            </a:r>
            <a:r>
              <a:rPr lang="en-US" sz="2100" b="0" dirty="0">
                <a:latin typeface="Times New Roman" panose="02020603050405020304" pitchFamily="18" charset="0"/>
                <a:cs typeface="Times New Roman" panose="02020603050405020304" pitchFamily="18" charset="0"/>
              </a:rPr>
              <a:t> </a:t>
            </a:r>
            <a:r>
              <a:rPr lang="en-US" sz="2100" b="0" dirty="0" err="1">
                <a:latin typeface="Times New Roman" panose="02020603050405020304" pitchFamily="18" charset="0"/>
                <a:cs typeface="Times New Roman" panose="02020603050405020304" pitchFamily="18" charset="0"/>
              </a:rPr>
              <a:t>không</a:t>
            </a:r>
            <a:r>
              <a:rPr lang="en-US" sz="2100" b="0" dirty="0">
                <a:latin typeface="Times New Roman" panose="02020603050405020304" pitchFamily="18" charset="0"/>
                <a:cs typeface="Times New Roman" panose="02020603050405020304" pitchFamily="18" charset="0"/>
              </a:rPr>
              <a:t> </a:t>
            </a:r>
            <a:r>
              <a:rPr lang="en-US" sz="2100" b="0" dirty="0" err="1">
                <a:latin typeface="Times New Roman" panose="02020603050405020304" pitchFamily="18" charset="0"/>
                <a:cs typeface="Times New Roman" panose="02020603050405020304" pitchFamily="18" charset="0"/>
              </a:rPr>
              <a:t>chọn</a:t>
            </a:r>
            <a:r>
              <a:rPr lang="en-US" sz="2100" b="0" dirty="0">
                <a:latin typeface="Times New Roman" panose="02020603050405020304" pitchFamily="18" charset="0"/>
                <a:cs typeface="Times New Roman" panose="02020603050405020304" pitchFamily="18" charset="0"/>
              </a:rPr>
              <a:t> </a:t>
            </a:r>
            <a:r>
              <a:rPr lang="en-US" sz="2100" b="0" dirty="0" err="1">
                <a:latin typeface="Times New Roman" panose="02020603050405020304" pitchFamily="18" charset="0"/>
                <a:cs typeface="Times New Roman" panose="02020603050405020304" pitchFamily="18" charset="0"/>
              </a:rPr>
              <a:t>người</a:t>
            </a:r>
            <a:r>
              <a:rPr lang="en-US" sz="2100" b="0" dirty="0">
                <a:latin typeface="Times New Roman" panose="02020603050405020304" pitchFamily="18" charset="0"/>
                <a:cs typeface="Times New Roman" panose="02020603050405020304" pitchFamily="18" charset="0"/>
              </a:rPr>
              <a:t> </a:t>
            </a:r>
            <a:r>
              <a:rPr lang="en-US" sz="2100" b="0" dirty="0" err="1">
                <a:latin typeface="Times New Roman" panose="02020603050405020304" pitchFamily="18" charset="0"/>
                <a:cs typeface="Times New Roman" panose="02020603050405020304" pitchFamily="18" charset="0"/>
              </a:rPr>
              <a:t>mắc</a:t>
            </a:r>
            <a:r>
              <a:rPr lang="en-US" sz="2100" b="0" dirty="0">
                <a:latin typeface="Times New Roman" panose="02020603050405020304" pitchFamily="18" charset="0"/>
                <a:cs typeface="Times New Roman" panose="02020603050405020304" pitchFamily="18" charset="0"/>
              </a:rPr>
              <a:t> </a:t>
            </a:r>
            <a:r>
              <a:rPr lang="en-US" sz="2100" b="0" dirty="0" err="1">
                <a:latin typeface="Times New Roman" panose="02020603050405020304" pitchFamily="18" charset="0"/>
                <a:cs typeface="Times New Roman" panose="02020603050405020304" pitchFamily="18" charset="0"/>
              </a:rPr>
              <a:t>một</a:t>
            </a:r>
            <a:r>
              <a:rPr lang="en-US" sz="2100" b="0" dirty="0">
                <a:latin typeface="Times New Roman" panose="02020603050405020304" pitchFamily="18" charset="0"/>
                <a:cs typeface="Times New Roman" panose="02020603050405020304" pitchFamily="18" charset="0"/>
              </a:rPr>
              <a:t> </a:t>
            </a:r>
            <a:r>
              <a:rPr lang="en-US" sz="2100" b="0" dirty="0" err="1">
                <a:latin typeface="Times New Roman" panose="02020603050405020304" pitchFamily="18" charset="0"/>
                <a:cs typeface="Times New Roman" panose="02020603050405020304" pitchFamily="18" charset="0"/>
              </a:rPr>
              <a:t>số</a:t>
            </a:r>
            <a:r>
              <a:rPr lang="en-US" sz="2100" b="0" dirty="0">
                <a:latin typeface="Times New Roman" panose="02020603050405020304" pitchFamily="18" charset="0"/>
                <a:cs typeface="Times New Roman" panose="02020603050405020304" pitchFamily="18" charset="0"/>
              </a:rPr>
              <a:t> </a:t>
            </a:r>
            <a:r>
              <a:rPr lang="en-US" sz="2100" b="0" dirty="0" err="1">
                <a:latin typeface="Times New Roman" panose="02020603050405020304" pitchFamily="18" charset="0"/>
                <a:cs typeface="Times New Roman" panose="02020603050405020304" pitchFamily="18" charset="0"/>
              </a:rPr>
              <a:t>bệnh</a:t>
            </a:r>
            <a:r>
              <a:rPr lang="en-US" sz="2100" b="0" dirty="0">
                <a:latin typeface="Times New Roman" panose="02020603050405020304" pitchFamily="18" charset="0"/>
                <a:cs typeface="Times New Roman" panose="02020603050405020304" pitchFamily="18" charset="0"/>
              </a:rPr>
              <a:t> </a:t>
            </a:r>
            <a:r>
              <a:rPr lang="en-US" sz="2100" b="0" dirty="0" err="1">
                <a:latin typeface="Times New Roman" panose="02020603050405020304" pitchFamily="18" charset="0"/>
                <a:cs typeface="Times New Roman" panose="02020603050405020304" pitchFamily="18" charset="0"/>
              </a:rPr>
              <a:t>nào</a:t>
            </a:r>
            <a:r>
              <a:rPr lang="en-US" sz="2100" b="0" dirty="0">
                <a:latin typeface="Times New Roman" panose="02020603050405020304" pitchFamily="18" charset="0"/>
                <a:cs typeface="Times New Roman" panose="02020603050405020304" pitchFamily="18" charset="0"/>
              </a:rPr>
              <a:t> </a:t>
            </a:r>
            <a:r>
              <a:rPr lang="en-US" sz="2100" b="0" dirty="0" err="1">
                <a:latin typeface="Times New Roman" panose="02020603050405020304" pitchFamily="18" charset="0"/>
                <a:cs typeface="Times New Roman" panose="02020603050405020304" pitchFamily="18" charset="0"/>
              </a:rPr>
              <a:t>đó</a:t>
            </a:r>
            <a:endParaRPr lang="en-US" sz="2100" b="0" dirty="0">
              <a:solidFill>
                <a:srgbClr val="000000"/>
              </a:solidFill>
              <a:latin typeface="Times New Roman" panose="02020603050405020304" pitchFamily="18" charset="0"/>
              <a:cs typeface="Times New Roman" panose="02020603050405020304" pitchFamily="18" charset="0"/>
            </a:endParaRPr>
          </a:p>
        </p:txBody>
      </p:sp>
      <p:grpSp>
        <p:nvGrpSpPr>
          <p:cNvPr id="67825" name="Group 241"/>
          <p:cNvGrpSpPr>
            <a:grpSpLocks/>
          </p:cNvGrpSpPr>
          <p:nvPr/>
        </p:nvGrpSpPr>
        <p:grpSpPr bwMode="auto">
          <a:xfrm>
            <a:off x="164723" y="4662485"/>
            <a:ext cx="3002805" cy="1835368"/>
            <a:chOff x="285" y="2937"/>
            <a:chExt cx="1462" cy="528"/>
          </a:xfrm>
        </p:grpSpPr>
        <p:sp>
          <p:nvSpPr>
            <p:cNvPr id="67826" name="Freeform 242"/>
            <p:cNvSpPr>
              <a:spLocks/>
            </p:cNvSpPr>
            <p:nvPr/>
          </p:nvSpPr>
          <p:spPr bwMode="gray">
            <a:xfrm>
              <a:off x="408" y="2937"/>
              <a:ext cx="1338" cy="223"/>
            </a:xfrm>
            <a:custGeom>
              <a:avLst/>
              <a:gdLst>
                <a:gd name="T0" fmla="*/ 73 w 1025"/>
                <a:gd name="T1" fmla="*/ 362 h 362"/>
                <a:gd name="T2" fmla="*/ 1025 w 1025"/>
                <a:gd name="T3" fmla="*/ 362 h 362"/>
                <a:gd name="T4" fmla="*/ 1025 w 1025"/>
                <a:gd name="T5" fmla="*/ 0 h 362"/>
                <a:gd name="T6" fmla="*/ 209 w 1025"/>
                <a:gd name="T7" fmla="*/ 0 h 362"/>
                <a:gd name="T8" fmla="*/ 0 w 1025"/>
                <a:gd name="T9" fmla="*/ 362 h 362"/>
                <a:gd name="T10" fmla="*/ 73 w 1025"/>
                <a:gd name="T11" fmla="*/ 362 h 362"/>
              </a:gdLst>
              <a:ahLst/>
              <a:cxnLst>
                <a:cxn ang="0">
                  <a:pos x="T0" y="T1"/>
                </a:cxn>
                <a:cxn ang="0">
                  <a:pos x="T2" y="T3"/>
                </a:cxn>
                <a:cxn ang="0">
                  <a:pos x="T4" y="T5"/>
                </a:cxn>
                <a:cxn ang="0">
                  <a:pos x="T6" y="T7"/>
                </a:cxn>
                <a:cxn ang="0">
                  <a:pos x="T8" y="T9"/>
                </a:cxn>
                <a:cxn ang="0">
                  <a:pos x="T10" y="T11"/>
                </a:cxn>
              </a:cxnLst>
              <a:rect l="0" t="0" r="r" b="b"/>
              <a:pathLst>
                <a:path w="1025" h="362">
                  <a:moveTo>
                    <a:pt x="73" y="362"/>
                  </a:moveTo>
                  <a:lnTo>
                    <a:pt x="1025" y="362"/>
                  </a:lnTo>
                  <a:lnTo>
                    <a:pt x="1025" y="0"/>
                  </a:lnTo>
                  <a:lnTo>
                    <a:pt x="209" y="0"/>
                  </a:lnTo>
                  <a:lnTo>
                    <a:pt x="0" y="362"/>
                  </a:lnTo>
                  <a:lnTo>
                    <a:pt x="73" y="362"/>
                  </a:lnTo>
                  <a:close/>
                </a:path>
              </a:pathLst>
            </a:custGeom>
            <a:solidFill>
              <a:schemeClr val="tx2"/>
            </a:solidFill>
            <a:ln w="9525" cap="flat" cmpd="sng">
              <a:solidFill>
                <a:schemeClr val="tx2"/>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7827" name="Rectangle 243"/>
            <p:cNvSpPr>
              <a:spLocks noChangeArrowheads="1"/>
            </p:cNvSpPr>
            <p:nvPr/>
          </p:nvSpPr>
          <p:spPr bwMode="gray">
            <a:xfrm flipH="1">
              <a:off x="285" y="3102"/>
              <a:ext cx="1462" cy="363"/>
            </a:xfrm>
            <a:prstGeom prst="rect">
              <a:avLst/>
            </a:prstGeom>
            <a:solidFill>
              <a:srgbClr val="FFFFFF"/>
            </a:solidFill>
            <a:ln w="1905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7608" name="TextBox 283"/>
          <p:cNvSpPr txBox="1">
            <a:spLocks noChangeArrowheads="1"/>
          </p:cNvSpPr>
          <p:nvPr/>
        </p:nvSpPr>
        <p:spPr bwMode="gray">
          <a:xfrm>
            <a:off x="800324" y="4665489"/>
            <a:ext cx="2270695"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a:defRPr>
                <a:solidFill>
                  <a:schemeClr val="tx1"/>
                </a:solidFill>
                <a:latin typeface="Arial" panose="020B0604020202020204" pitchFamily="34" charset="0"/>
              </a:defRPr>
            </a:lvl1pPr>
            <a:lvl2pPr marL="742950" indent="-285750" algn="l">
              <a:defRPr>
                <a:solidFill>
                  <a:schemeClr val="tx1"/>
                </a:solidFill>
                <a:latin typeface="Arial" panose="020B0604020202020204" pitchFamily="34" charset="0"/>
              </a:defRPr>
            </a:lvl2pPr>
            <a:lvl3pPr marL="1143000" indent="-228600" algn="l">
              <a:defRPr>
                <a:solidFill>
                  <a:schemeClr val="tx1"/>
                </a:solidFill>
                <a:latin typeface="Arial" panose="020B0604020202020204" pitchFamily="34" charset="0"/>
              </a:defRPr>
            </a:lvl3pPr>
            <a:lvl4pPr marL="1600200" indent="-228600" algn="l">
              <a:defRPr>
                <a:solidFill>
                  <a:schemeClr val="tx1"/>
                </a:solidFill>
                <a:latin typeface="Arial" panose="020B0604020202020204" pitchFamily="34" charset="0"/>
              </a:defRPr>
            </a:lvl4pPr>
            <a:lvl5pPr marL="2057400" indent="-228600" algn="l">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r"/>
            <a:r>
              <a:rPr lang="en-US" sz="2100" dirty="0" err="1" smtClean="0">
                <a:solidFill>
                  <a:schemeClr val="bg1"/>
                </a:solidFill>
                <a:latin typeface="Times New Roman" panose="02020603050405020304" pitchFamily="18" charset="0"/>
                <a:cs typeface="Times New Roman" panose="02020603050405020304" pitchFamily="18" charset="0"/>
              </a:rPr>
              <a:t>Phòng</a:t>
            </a:r>
            <a:r>
              <a:rPr lang="en-US" sz="2100" dirty="0" smtClean="0">
                <a:solidFill>
                  <a:schemeClr val="bg1"/>
                </a:solidFill>
                <a:latin typeface="Times New Roman" panose="02020603050405020304" pitchFamily="18" charset="0"/>
                <a:cs typeface="Times New Roman" panose="02020603050405020304" pitchFamily="18" charset="0"/>
              </a:rPr>
              <a:t> </a:t>
            </a:r>
            <a:r>
              <a:rPr lang="en-US" sz="2100" dirty="0" err="1" smtClean="0">
                <a:solidFill>
                  <a:schemeClr val="bg1"/>
                </a:solidFill>
                <a:latin typeface="Times New Roman" panose="02020603050405020304" pitchFamily="18" charset="0"/>
                <a:cs typeface="Times New Roman" panose="02020603050405020304" pitchFamily="18" charset="0"/>
              </a:rPr>
              <a:t>hộ</a:t>
            </a:r>
            <a:r>
              <a:rPr lang="en-US" sz="2100" dirty="0" smtClean="0">
                <a:solidFill>
                  <a:schemeClr val="bg1"/>
                </a:solidFill>
                <a:latin typeface="Times New Roman" panose="02020603050405020304" pitchFamily="18" charset="0"/>
                <a:cs typeface="Times New Roman" panose="02020603050405020304" pitchFamily="18" charset="0"/>
              </a:rPr>
              <a:t> </a:t>
            </a:r>
            <a:r>
              <a:rPr lang="en-US" sz="2100" dirty="0" err="1" smtClean="0">
                <a:solidFill>
                  <a:schemeClr val="bg1"/>
                </a:solidFill>
                <a:latin typeface="Times New Roman" panose="02020603050405020304" pitchFamily="18" charset="0"/>
                <a:cs typeface="Times New Roman" panose="02020603050405020304" pitchFamily="18" charset="0"/>
              </a:rPr>
              <a:t>cá</a:t>
            </a:r>
            <a:r>
              <a:rPr lang="en-US" sz="2100" dirty="0" smtClean="0">
                <a:solidFill>
                  <a:schemeClr val="bg1"/>
                </a:solidFill>
                <a:latin typeface="Times New Roman" panose="02020603050405020304" pitchFamily="18" charset="0"/>
                <a:cs typeface="Times New Roman" panose="02020603050405020304" pitchFamily="18" charset="0"/>
              </a:rPr>
              <a:t> </a:t>
            </a:r>
            <a:r>
              <a:rPr lang="en-US" sz="2100" dirty="0" err="1" smtClean="0">
                <a:solidFill>
                  <a:schemeClr val="bg1"/>
                </a:solidFill>
                <a:latin typeface="Times New Roman" panose="02020603050405020304" pitchFamily="18" charset="0"/>
                <a:cs typeface="Times New Roman" panose="02020603050405020304" pitchFamily="18" charset="0"/>
              </a:rPr>
              <a:t>nhân</a:t>
            </a:r>
            <a:endParaRPr lang="en-US" sz="2100" dirty="0">
              <a:solidFill>
                <a:schemeClr val="bg1"/>
              </a:solidFill>
              <a:latin typeface="Times New Roman" panose="02020603050405020304" pitchFamily="18" charset="0"/>
              <a:cs typeface="Times New Roman" panose="02020603050405020304" pitchFamily="18" charset="0"/>
            </a:endParaRPr>
          </a:p>
        </p:txBody>
      </p:sp>
      <p:sp>
        <p:nvSpPr>
          <p:cNvPr id="67832" name="Text Box 29"/>
          <p:cNvSpPr txBox="1">
            <a:spLocks noChangeArrowheads="1"/>
          </p:cNvSpPr>
          <p:nvPr/>
        </p:nvSpPr>
        <p:spPr bwMode="auto">
          <a:xfrm>
            <a:off x="200369" y="5352189"/>
            <a:ext cx="3000189" cy="10441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wrap="square">
            <a:spAutoFit/>
          </a:bodyPr>
          <a:lstStyle>
            <a:lvl1pPr marL="112713" indent="-112713" algn="l">
              <a:defRPr>
                <a:solidFill>
                  <a:schemeClr val="tx1"/>
                </a:solidFill>
                <a:latin typeface="Arial" panose="020B0604020202020204" pitchFamily="34" charset="0"/>
              </a:defRPr>
            </a:lvl1pPr>
            <a:lvl2pPr marL="800100" indent="-342900" algn="l">
              <a:defRPr>
                <a:solidFill>
                  <a:schemeClr val="tx1"/>
                </a:solidFill>
                <a:latin typeface="Arial" panose="020B0604020202020204" pitchFamily="34" charset="0"/>
              </a:defRPr>
            </a:lvl2pPr>
            <a:lvl3pPr marL="1257300" indent="-342900" algn="l">
              <a:defRPr>
                <a:solidFill>
                  <a:schemeClr val="tx1"/>
                </a:solidFill>
                <a:latin typeface="Arial" panose="020B0604020202020204" pitchFamily="34" charset="0"/>
              </a:defRPr>
            </a:lvl3pPr>
            <a:lvl4pPr marL="1714500" indent="-342900" algn="l">
              <a:defRPr>
                <a:solidFill>
                  <a:schemeClr val="tx1"/>
                </a:solidFill>
                <a:latin typeface="Arial" panose="020B0604020202020204" pitchFamily="34" charset="0"/>
              </a:defRPr>
            </a:lvl4pPr>
            <a:lvl5pPr marL="2171700" indent="-342900" algn="l">
              <a:defRPr>
                <a:solidFill>
                  <a:schemeClr val="tx1"/>
                </a:solidFill>
                <a:latin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defRPr>
            </a:lvl9pPr>
          </a:lstStyle>
          <a:p>
            <a:pPr>
              <a:lnSpc>
                <a:spcPct val="60000"/>
              </a:lnSpc>
              <a:spcBef>
                <a:spcPct val="50000"/>
              </a:spcBef>
              <a:buSzPct val="80000"/>
              <a:buFontTx/>
              <a:buChar char="•"/>
            </a:pPr>
            <a:r>
              <a:rPr lang="en-US" sz="2100" b="0" dirty="0" err="1">
                <a:latin typeface="Times New Roman" panose="02020603050405020304" pitchFamily="18" charset="0"/>
                <a:cs typeface="Times New Roman" panose="02020603050405020304" pitchFamily="18" charset="0"/>
              </a:rPr>
              <a:t>cải</a:t>
            </a:r>
            <a:r>
              <a:rPr lang="en-US" sz="2100" b="0" dirty="0">
                <a:latin typeface="Times New Roman" panose="02020603050405020304" pitchFamily="18" charset="0"/>
                <a:cs typeface="Times New Roman" panose="02020603050405020304" pitchFamily="18" charset="0"/>
              </a:rPr>
              <a:t> </a:t>
            </a:r>
            <a:r>
              <a:rPr lang="en-US" sz="2100" b="0" dirty="0" err="1">
                <a:latin typeface="Times New Roman" panose="02020603050405020304" pitchFamily="18" charset="0"/>
                <a:cs typeface="Times New Roman" panose="02020603050405020304" pitchFamily="18" charset="0"/>
              </a:rPr>
              <a:t>tiến</a:t>
            </a:r>
            <a:r>
              <a:rPr lang="en-US" sz="2100" b="0" dirty="0">
                <a:latin typeface="Times New Roman" panose="02020603050405020304" pitchFamily="18" charset="0"/>
                <a:cs typeface="Times New Roman" panose="02020603050405020304" pitchFamily="18" charset="0"/>
              </a:rPr>
              <a:t> </a:t>
            </a:r>
            <a:r>
              <a:rPr lang="en-US" sz="2100" b="0" dirty="0" err="1">
                <a:latin typeface="Times New Roman" panose="02020603050405020304" pitchFamily="18" charset="0"/>
                <a:cs typeface="Times New Roman" panose="02020603050405020304" pitchFamily="18" charset="0"/>
              </a:rPr>
              <a:t>quá</a:t>
            </a:r>
            <a:r>
              <a:rPr lang="en-US" sz="2100" b="0" dirty="0">
                <a:latin typeface="Times New Roman" panose="02020603050405020304" pitchFamily="18" charset="0"/>
                <a:cs typeface="Times New Roman" panose="02020603050405020304" pitchFamily="18" charset="0"/>
              </a:rPr>
              <a:t> </a:t>
            </a:r>
            <a:r>
              <a:rPr lang="en-US" sz="2100" b="0" dirty="0" err="1">
                <a:latin typeface="Times New Roman" panose="02020603050405020304" pitchFamily="18" charset="0"/>
                <a:cs typeface="Times New Roman" panose="02020603050405020304" pitchFamily="18" charset="0"/>
              </a:rPr>
              <a:t>trình</a:t>
            </a:r>
            <a:r>
              <a:rPr lang="en-US" sz="2100" b="0" dirty="0">
                <a:latin typeface="Times New Roman" panose="02020603050405020304" pitchFamily="18" charset="0"/>
                <a:cs typeface="Times New Roman" panose="02020603050405020304" pitchFamily="18" charset="0"/>
              </a:rPr>
              <a:t> </a:t>
            </a:r>
            <a:r>
              <a:rPr lang="en-US" sz="2100" b="0" dirty="0" err="1">
                <a:latin typeface="Times New Roman" panose="02020603050405020304" pitchFamily="18" charset="0"/>
                <a:cs typeface="Times New Roman" panose="02020603050405020304" pitchFamily="18" charset="0"/>
              </a:rPr>
              <a:t>công</a:t>
            </a:r>
            <a:r>
              <a:rPr lang="en-US" sz="2100" b="0" dirty="0">
                <a:latin typeface="Times New Roman" panose="02020603050405020304" pitchFamily="18" charset="0"/>
                <a:cs typeface="Times New Roman" panose="02020603050405020304" pitchFamily="18" charset="0"/>
              </a:rPr>
              <a:t> </a:t>
            </a:r>
            <a:r>
              <a:rPr lang="en-US" sz="2100" b="0" dirty="0" err="1" smtClean="0">
                <a:latin typeface="Times New Roman" panose="02020603050405020304" pitchFamily="18" charset="0"/>
                <a:cs typeface="Times New Roman" panose="02020603050405020304" pitchFamily="18" charset="0"/>
              </a:rPr>
              <a:t>nghệ</a:t>
            </a:r>
            <a:endParaRPr lang="en-US" sz="2100" b="0" dirty="0" smtClean="0">
              <a:latin typeface="Times New Roman" panose="02020603050405020304" pitchFamily="18" charset="0"/>
              <a:cs typeface="Times New Roman" panose="02020603050405020304" pitchFamily="18" charset="0"/>
            </a:endParaRPr>
          </a:p>
          <a:p>
            <a:pPr>
              <a:lnSpc>
                <a:spcPct val="60000"/>
              </a:lnSpc>
              <a:spcBef>
                <a:spcPct val="50000"/>
              </a:spcBef>
              <a:buSzPct val="80000"/>
              <a:buFontTx/>
              <a:buChar char="•"/>
            </a:pPr>
            <a:r>
              <a:rPr lang="en-US" sz="2100" b="0" dirty="0" smtClean="0">
                <a:latin typeface="Times New Roman" panose="02020603050405020304" pitchFamily="18" charset="0"/>
                <a:cs typeface="Times New Roman" panose="02020603050405020304" pitchFamily="18" charset="0"/>
              </a:rPr>
              <a:t> </a:t>
            </a:r>
            <a:r>
              <a:rPr lang="en-US" sz="2100" b="0" dirty="0" err="1">
                <a:latin typeface="Times New Roman" panose="02020603050405020304" pitchFamily="18" charset="0"/>
                <a:cs typeface="Times New Roman" panose="02020603050405020304" pitchFamily="18" charset="0"/>
              </a:rPr>
              <a:t>biện</a:t>
            </a:r>
            <a:r>
              <a:rPr lang="en-US" sz="2100" b="0" dirty="0">
                <a:latin typeface="Times New Roman" panose="02020603050405020304" pitchFamily="18" charset="0"/>
                <a:cs typeface="Times New Roman" panose="02020603050405020304" pitchFamily="18" charset="0"/>
              </a:rPr>
              <a:t> </a:t>
            </a:r>
            <a:r>
              <a:rPr lang="en-US" sz="2100" b="0" dirty="0" err="1">
                <a:latin typeface="Times New Roman" panose="02020603050405020304" pitchFamily="18" charset="0"/>
                <a:cs typeface="Times New Roman" panose="02020603050405020304" pitchFamily="18" charset="0"/>
              </a:rPr>
              <a:t>pháp</a:t>
            </a:r>
            <a:r>
              <a:rPr lang="en-US" sz="2100" b="0" dirty="0">
                <a:latin typeface="Times New Roman" panose="02020603050405020304" pitchFamily="18" charset="0"/>
                <a:cs typeface="Times New Roman" panose="02020603050405020304" pitchFamily="18" charset="0"/>
              </a:rPr>
              <a:t> </a:t>
            </a:r>
            <a:r>
              <a:rPr lang="en-US" sz="2100" b="0" dirty="0" err="1">
                <a:latin typeface="Times New Roman" panose="02020603050405020304" pitchFamily="18" charset="0"/>
                <a:cs typeface="Times New Roman" panose="02020603050405020304" pitchFamily="18" charset="0"/>
              </a:rPr>
              <a:t>kỹ</a:t>
            </a:r>
            <a:r>
              <a:rPr lang="en-US" sz="2100" b="0" dirty="0">
                <a:latin typeface="Times New Roman" panose="02020603050405020304" pitchFamily="18" charset="0"/>
                <a:cs typeface="Times New Roman" panose="02020603050405020304" pitchFamily="18" charset="0"/>
              </a:rPr>
              <a:t> </a:t>
            </a:r>
            <a:r>
              <a:rPr lang="en-US" sz="2100" b="0" dirty="0" err="1">
                <a:latin typeface="Times New Roman" panose="02020603050405020304" pitchFamily="18" charset="0"/>
                <a:cs typeface="Times New Roman" panose="02020603050405020304" pitchFamily="18" charset="0"/>
              </a:rPr>
              <a:t>thuật</a:t>
            </a:r>
            <a:r>
              <a:rPr lang="en-US" sz="2100" b="0" dirty="0">
                <a:latin typeface="Times New Roman" panose="02020603050405020304" pitchFamily="18" charset="0"/>
                <a:cs typeface="Times New Roman" panose="02020603050405020304" pitchFamily="18" charset="0"/>
              </a:rPr>
              <a:t> </a:t>
            </a:r>
            <a:r>
              <a:rPr lang="en-US" sz="2100" b="0" dirty="0" err="1">
                <a:latin typeface="Times New Roman" panose="02020603050405020304" pitchFamily="18" charset="0"/>
                <a:cs typeface="Times New Roman" panose="02020603050405020304" pitchFamily="18" charset="0"/>
              </a:rPr>
              <a:t>vệ</a:t>
            </a:r>
            <a:r>
              <a:rPr lang="en-US" sz="2100" b="0" dirty="0">
                <a:latin typeface="Times New Roman" panose="02020603050405020304" pitchFamily="18" charset="0"/>
                <a:cs typeface="Times New Roman" panose="02020603050405020304" pitchFamily="18" charset="0"/>
              </a:rPr>
              <a:t> </a:t>
            </a:r>
            <a:r>
              <a:rPr lang="en-US" sz="2100" b="0" dirty="0" err="1">
                <a:latin typeface="Times New Roman" panose="02020603050405020304" pitchFamily="18" charset="0"/>
                <a:cs typeface="Times New Roman" panose="02020603050405020304" pitchFamily="18" charset="0"/>
              </a:rPr>
              <a:t>sinh</a:t>
            </a:r>
            <a:endParaRPr lang="en-US" sz="2100" b="0" dirty="0">
              <a:solidFill>
                <a:srgbClr val="000000"/>
              </a:solidFill>
              <a:latin typeface="Times New Roman" panose="02020603050405020304" pitchFamily="18" charset="0"/>
              <a:cs typeface="Times New Roman" panose="02020603050405020304" pitchFamily="18" charset="0"/>
            </a:endParaRPr>
          </a:p>
        </p:txBody>
      </p:sp>
      <p:grpSp>
        <p:nvGrpSpPr>
          <p:cNvPr id="67837" name="Group 253"/>
          <p:cNvGrpSpPr>
            <a:grpSpLocks/>
          </p:cNvGrpSpPr>
          <p:nvPr/>
        </p:nvGrpSpPr>
        <p:grpSpPr bwMode="auto">
          <a:xfrm>
            <a:off x="4571999" y="1450181"/>
            <a:ext cx="4373977" cy="2337413"/>
            <a:chOff x="3384" y="1002"/>
            <a:chExt cx="1468" cy="537"/>
          </a:xfrm>
        </p:grpSpPr>
        <p:sp>
          <p:nvSpPr>
            <p:cNvPr id="67838" name="Freeform 254"/>
            <p:cNvSpPr>
              <a:spLocks/>
            </p:cNvSpPr>
            <p:nvPr/>
          </p:nvSpPr>
          <p:spPr bwMode="gray">
            <a:xfrm flipH="1">
              <a:off x="3384" y="1002"/>
              <a:ext cx="1157" cy="223"/>
            </a:xfrm>
            <a:custGeom>
              <a:avLst/>
              <a:gdLst>
                <a:gd name="T0" fmla="*/ 73 w 1025"/>
                <a:gd name="T1" fmla="*/ 362 h 362"/>
                <a:gd name="T2" fmla="*/ 1025 w 1025"/>
                <a:gd name="T3" fmla="*/ 362 h 362"/>
                <a:gd name="T4" fmla="*/ 1025 w 1025"/>
                <a:gd name="T5" fmla="*/ 0 h 362"/>
                <a:gd name="T6" fmla="*/ 209 w 1025"/>
                <a:gd name="T7" fmla="*/ 0 h 362"/>
                <a:gd name="T8" fmla="*/ 0 w 1025"/>
                <a:gd name="T9" fmla="*/ 362 h 362"/>
                <a:gd name="T10" fmla="*/ 73 w 1025"/>
                <a:gd name="T11" fmla="*/ 362 h 362"/>
              </a:gdLst>
              <a:ahLst/>
              <a:cxnLst>
                <a:cxn ang="0">
                  <a:pos x="T0" y="T1"/>
                </a:cxn>
                <a:cxn ang="0">
                  <a:pos x="T2" y="T3"/>
                </a:cxn>
                <a:cxn ang="0">
                  <a:pos x="T4" y="T5"/>
                </a:cxn>
                <a:cxn ang="0">
                  <a:pos x="T6" y="T7"/>
                </a:cxn>
                <a:cxn ang="0">
                  <a:pos x="T8" y="T9"/>
                </a:cxn>
                <a:cxn ang="0">
                  <a:pos x="T10" y="T11"/>
                </a:cxn>
              </a:cxnLst>
              <a:rect l="0" t="0" r="r" b="b"/>
              <a:pathLst>
                <a:path w="1025" h="362">
                  <a:moveTo>
                    <a:pt x="73" y="362"/>
                  </a:moveTo>
                  <a:lnTo>
                    <a:pt x="1025" y="362"/>
                  </a:lnTo>
                  <a:lnTo>
                    <a:pt x="1025" y="0"/>
                  </a:lnTo>
                  <a:lnTo>
                    <a:pt x="209" y="0"/>
                  </a:lnTo>
                  <a:lnTo>
                    <a:pt x="0" y="362"/>
                  </a:lnTo>
                  <a:lnTo>
                    <a:pt x="73" y="362"/>
                  </a:lnTo>
                  <a:close/>
                </a:path>
              </a:pathLst>
            </a:custGeom>
            <a:solidFill>
              <a:schemeClr val="accent1"/>
            </a:solidFill>
            <a:ln w="9525" cap="flat" cmpd="sng">
              <a:solidFill>
                <a:schemeClr val="accent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7839" name="Rectangle 255"/>
            <p:cNvSpPr>
              <a:spLocks noChangeArrowheads="1"/>
            </p:cNvSpPr>
            <p:nvPr/>
          </p:nvSpPr>
          <p:spPr bwMode="gray">
            <a:xfrm>
              <a:off x="3390" y="1175"/>
              <a:ext cx="1462" cy="364"/>
            </a:xfrm>
            <a:prstGeom prst="rect">
              <a:avLst/>
            </a:prstGeom>
            <a:solidFill>
              <a:srgbClr val="FFFFFF"/>
            </a:solidFill>
            <a:ln w="19050">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7609" name="TextBox 283"/>
          <p:cNvSpPr txBox="1">
            <a:spLocks noChangeArrowheads="1"/>
          </p:cNvSpPr>
          <p:nvPr/>
        </p:nvSpPr>
        <p:spPr bwMode="gray">
          <a:xfrm>
            <a:off x="5554601" y="1704553"/>
            <a:ext cx="2157566"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a:defRPr>
                <a:solidFill>
                  <a:schemeClr val="tx1"/>
                </a:solidFill>
                <a:latin typeface="Arial" panose="020B0604020202020204" pitchFamily="34" charset="0"/>
              </a:defRPr>
            </a:lvl1pPr>
            <a:lvl2pPr marL="742950" indent="-285750" algn="l">
              <a:defRPr>
                <a:solidFill>
                  <a:schemeClr val="tx1"/>
                </a:solidFill>
                <a:latin typeface="Arial" panose="020B0604020202020204" pitchFamily="34" charset="0"/>
              </a:defRPr>
            </a:lvl2pPr>
            <a:lvl3pPr marL="1143000" indent="-228600" algn="l">
              <a:defRPr>
                <a:solidFill>
                  <a:schemeClr val="tx1"/>
                </a:solidFill>
                <a:latin typeface="Arial" panose="020B0604020202020204" pitchFamily="34" charset="0"/>
              </a:defRPr>
            </a:lvl3pPr>
            <a:lvl4pPr marL="1600200" indent="-228600" algn="l">
              <a:defRPr>
                <a:solidFill>
                  <a:schemeClr val="tx1"/>
                </a:solidFill>
                <a:latin typeface="Arial" panose="020B0604020202020204" pitchFamily="34" charset="0"/>
              </a:defRPr>
            </a:lvl4pPr>
            <a:lvl5pPr marL="2057400" indent="-228600" algn="l">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r>
              <a:rPr lang="en-US" sz="2100" dirty="0" err="1" smtClean="0">
                <a:latin typeface="Times New Roman" panose="02020603050405020304" pitchFamily="18" charset="0"/>
                <a:cs typeface="Times New Roman" panose="02020603050405020304" pitchFamily="18" charset="0"/>
              </a:rPr>
              <a:t>Kĩ</a:t>
            </a:r>
            <a:r>
              <a:rPr lang="en-US" sz="2100" dirty="0" smtClean="0">
                <a:latin typeface="Times New Roman" panose="02020603050405020304" pitchFamily="18" charset="0"/>
                <a:cs typeface="Times New Roman" panose="02020603050405020304" pitchFamily="18" charset="0"/>
              </a:rPr>
              <a:t> </a:t>
            </a:r>
            <a:r>
              <a:rPr lang="en-US" sz="2100" dirty="0" err="1" smtClean="0">
                <a:latin typeface="Times New Roman" panose="02020603050405020304" pitchFamily="18" charset="0"/>
                <a:cs typeface="Times New Roman" panose="02020603050405020304" pitchFamily="18" charset="0"/>
              </a:rPr>
              <a:t>thuật</a:t>
            </a:r>
            <a:r>
              <a:rPr lang="en-US" sz="2100" dirty="0" smtClean="0">
                <a:latin typeface="Times New Roman" panose="02020603050405020304" pitchFamily="18" charset="0"/>
                <a:cs typeface="Times New Roman" panose="02020603050405020304" pitchFamily="18" charset="0"/>
              </a:rPr>
              <a:t> </a:t>
            </a:r>
            <a:r>
              <a:rPr lang="en-US" sz="2100" dirty="0" err="1" smtClean="0">
                <a:latin typeface="Times New Roman" panose="02020603050405020304" pitchFamily="18" charset="0"/>
                <a:cs typeface="Times New Roman" panose="02020603050405020304" pitchFamily="18" charset="0"/>
              </a:rPr>
              <a:t>vệ</a:t>
            </a:r>
            <a:r>
              <a:rPr lang="en-US" sz="2100" dirty="0" smtClean="0">
                <a:latin typeface="Times New Roman" panose="02020603050405020304" pitchFamily="18" charset="0"/>
                <a:cs typeface="Times New Roman" panose="02020603050405020304" pitchFamily="18" charset="0"/>
              </a:rPr>
              <a:t> </a:t>
            </a:r>
            <a:r>
              <a:rPr lang="en-US" sz="2100" dirty="0" err="1" smtClean="0">
                <a:latin typeface="Times New Roman" panose="02020603050405020304" pitchFamily="18" charset="0"/>
                <a:cs typeface="Times New Roman" panose="02020603050405020304" pitchFamily="18" charset="0"/>
              </a:rPr>
              <a:t>sinh</a:t>
            </a:r>
            <a:endParaRPr lang="en-US" sz="2100" dirty="0">
              <a:latin typeface="Times New Roman" panose="02020603050405020304" pitchFamily="18" charset="0"/>
              <a:cs typeface="Times New Roman" panose="02020603050405020304" pitchFamily="18" charset="0"/>
            </a:endParaRPr>
          </a:p>
        </p:txBody>
      </p:sp>
      <p:sp>
        <p:nvSpPr>
          <p:cNvPr id="67844" name="Text Box 29"/>
          <p:cNvSpPr txBox="1">
            <a:spLocks noChangeArrowheads="1"/>
          </p:cNvSpPr>
          <p:nvPr/>
        </p:nvSpPr>
        <p:spPr bwMode="auto">
          <a:xfrm>
            <a:off x="4909898" y="2301665"/>
            <a:ext cx="4213225" cy="15465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wrap="square">
            <a:spAutoFit/>
          </a:bodyPr>
          <a:lstStyle>
            <a:lvl1pPr marL="112713" indent="-112713" algn="l">
              <a:defRPr>
                <a:solidFill>
                  <a:schemeClr val="tx1"/>
                </a:solidFill>
                <a:latin typeface="Arial" panose="020B0604020202020204" pitchFamily="34" charset="0"/>
              </a:defRPr>
            </a:lvl1pPr>
            <a:lvl2pPr marL="800100" indent="-342900" algn="l">
              <a:defRPr>
                <a:solidFill>
                  <a:schemeClr val="tx1"/>
                </a:solidFill>
                <a:latin typeface="Arial" panose="020B0604020202020204" pitchFamily="34" charset="0"/>
              </a:defRPr>
            </a:lvl2pPr>
            <a:lvl3pPr marL="1257300" indent="-342900" algn="l">
              <a:defRPr>
                <a:solidFill>
                  <a:schemeClr val="tx1"/>
                </a:solidFill>
                <a:latin typeface="Arial" panose="020B0604020202020204" pitchFamily="34" charset="0"/>
              </a:defRPr>
            </a:lvl3pPr>
            <a:lvl4pPr marL="1714500" indent="-342900" algn="l">
              <a:defRPr>
                <a:solidFill>
                  <a:schemeClr val="tx1"/>
                </a:solidFill>
                <a:latin typeface="Arial" panose="020B0604020202020204" pitchFamily="34" charset="0"/>
              </a:defRPr>
            </a:lvl4pPr>
            <a:lvl5pPr marL="2171700" indent="-342900" algn="l">
              <a:defRPr>
                <a:solidFill>
                  <a:schemeClr val="tx1"/>
                </a:solidFill>
                <a:latin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defRPr>
            </a:lvl9pPr>
          </a:lstStyle>
          <a:p>
            <a:pPr>
              <a:lnSpc>
                <a:spcPct val="60000"/>
              </a:lnSpc>
              <a:spcBef>
                <a:spcPct val="50000"/>
              </a:spcBef>
              <a:buSzPct val="80000"/>
              <a:buFontTx/>
              <a:buChar char="•"/>
            </a:pPr>
            <a:r>
              <a:rPr lang="en-US" sz="2100" b="0" dirty="0" err="1">
                <a:latin typeface="Times New Roman" panose="02020603050405020304" pitchFamily="18" charset="0"/>
                <a:cs typeface="Times New Roman" panose="02020603050405020304" pitchFamily="18" charset="0"/>
              </a:rPr>
              <a:t>cải</a:t>
            </a:r>
            <a:r>
              <a:rPr lang="en-US" sz="2100" b="0" dirty="0">
                <a:latin typeface="Times New Roman" panose="02020603050405020304" pitchFamily="18" charset="0"/>
                <a:cs typeface="Times New Roman" panose="02020603050405020304" pitchFamily="18" charset="0"/>
              </a:rPr>
              <a:t> </a:t>
            </a:r>
            <a:r>
              <a:rPr lang="en-US" sz="2100" b="0" dirty="0" err="1">
                <a:latin typeface="Times New Roman" panose="02020603050405020304" pitchFamily="18" charset="0"/>
                <a:cs typeface="Times New Roman" panose="02020603050405020304" pitchFamily="18" charset="0"/>
              </a:rPr>
              <a:t>tiến</a:t>
            </a:r>
            <a:r>
              <a:rPr lang="en-US" sz="2100" b="0" dirty="0">
                <a:latin typeface="Times New Roman" panose="02020603050405020304" pitchFamily="18" charset="0"/>
                <a:cs typeface="Times New Roman" panose="02020603050405020304" pitchFamily="18" charset="0"/>
              </a:rPr>
              <a:t> </a:t>
            </a:r>
            <a:r>
              <a:rPr lang="en-US" sz="2100" b="0" dirty="0" err="1">
                <a:latin typeface="Times New Roman" panose="02020603050405020304" pitchFamily="18" charset="0"/>
                <a:cs typeface="Times New Roman" panose="02020603050405020304" pitchFamily="18" charset="0"/>
              </a:rPr>
              <a:t>hệ</a:t>
            </a:r>
            <a:r>
              <a:rPr lang="en-US" sz="2100" b="0" dirty="0">
                <a:latin typeface="Times New Roman" panose="02020603050405020304" pitchFamily="18" charset="0"/>
                <a:cs typeface="Times New Roman" panose="02020603050405020304" pitchFamily="18" charset="0"/>
              </a:rPr>
              <a:t> </a:t>
            </a:r>
            <a:r>
              <a:rPr lang="en-US" sz="2100" b="0" dirty="0" err="1">
                <a:latin typeface="Times New Roman" panose="02020603050405020304" pitchFamily="18" charset="0"/>
                <a:cs typeface="Times New Roman" panose="02020603050405020304" pitchFamily="18" charset="0"/>
              </a:rPr>
              <a:t>thống</a:t>
            </a:r>
            <a:r>
              <a:rPr lang="en-US" sz="2100" b="0" dirty="0">
                <a:latin typeface="Times New Roman" panose="02020603050405020304" pitchFamily="18" charset="0"/>
                <a:cs typeface="Times New Roman" panose="02020603050405020304" pitchFamily="18" charset="0"/>
              </a:rPr>
              <a:t> </a:t>
            </a:r>
            <a:r>
              <a:rPr lang="en-US" sz="2100" b="0" dirty="0" err="1">
                <a:latin typeface="Times New Roman" panose="02020603050405020304" pitchFamily="18" charset="0"/>
                <a:cs typeface="Times New Roman" panose="02020603050405020304" pitchFamily="18" charset="0"/>
              </a:rPr>
              <a:t>thông</a:t>
            </a:r>
            <a:r>
              <a:rPr lang="en-US" sz="2100" b="0" dirty="0">
                <a:latin typeface="Times New Roman" panose="02020603050405020304" pitchFamily="18" charset="0"/>
                <a:cs typeface="Times New Roman" panose="02020603050405020304" pitchFamily="18" charset="0"/>
              </a:rPr>
              <a:t> </a:t>
            </a:r>
            <a:r>
              <a:rPr lang="en-US" sz="2100" b="0" dirty="0" err="1">
                <a:latin typeface="Times New Roman" panose="02020603050405020304" pitchFamily="18" charset="0"/>
                <a:cs typeface="Times New Roman" panose="02020603050405020304" pitchFamily="18" charset="0"/>
              </a:rPr>
              <a:t>gió</a:t>
            </a:r>
            <a:r>
              <a:rPr lang="en-US" sz="2100" b="0" dirty="0" smtClean="0">
                <a:latin typeface="Times New Roman" panose="02020603050405020304" pitchFamily="18" charset="0"/>
                <a:cs typeface="Times New Roman" panose="02020603050405020304" pitchFamily="18" charset="0"/>
              </a:rPr>
              <a:t>,</a:t>
            </a:r>
          </a:p>
          <a:p>
            <a:pPr>
              <a:lnSpc>
                <a:spcPct val="60000"/>
              </a:lnSpc>
              <a:spcBef>
                <a:spcPct val="50000"/>
              </a:spcBef>
              <a:buSzPct val="80000"/>
              <a:buFontTx/>
              <a:buChar char="•"/>
            </a:pPr>
            <a:r>
              <a:rPr lang="en-US" sz="2100" b="0" dirty="0" smtClean="0">
                <a:latin typeface="Times New Roman" panose="02020603050405020304" pitchFamily="18" charset="0"/>
                <a:cs typeface="Times New Roman" panose="02020603050405020304" pitchFamily="18" charset="0"/>
              </a:rPr>
              <a:t> </a:t>
            </a:r>
            <a:r>
              <a:rPr lang="en-US" sz="2100" b="0" dirty="0" err="1">
                <a:latin typeface="Times New Roman" panose="02020603050405020304" pitchFamily="18" charset="0"/>
                <a:cs typeface="Times New Roman" panose="02020603050405020304" pitchFamily="18" charset="0"/>
              </a:rPr>
              <a:t>hệ</a:t>
            </a:r>
            <a:r>
              <a:rPr lang="en-US" sz="2100" b="0" dirty="0">
                <a:latin typeface="Times New Roman" panose="02020603050405020304" pitchFamily="18" charset="0"/>
                <a:cs typeface="Times New Roman" panose="02020603050405020304" pitchFamily="18" charset="0"/>
              </a:rPr>
              <a:t> </a:t>
            </a:r>
            <a:r>
              <a:rPr lang="en-US" sz="2100" b="0" dirty="0" err="1">
                <a:latin typeface="Times New Roman" panose="02020603050405020304" pitchFamily="18" charset="0"/>
                <a:cs typeface="Times New Roman" panose="02020603050405020304" pitchFamily="18" charset="0"/>
              </a:rPr>
              <a:t>thống</a:t>
            </a:r>
            <a:r>
              <a:rPr lang="en-US" sz="2100" b="0" dirty="0">
                <a:latin typeface="Times New Roman" panose="02020603050405020304" pitchFamily="18" charset="0"/>
                <a:cs typeface="Times New Roman" panose="02020603050405020304" pitchFamily="18" charset="0"/>
              </a:rPr>
              <a:t> </a:t>
            </a:r>
            <a:r>
              <a:rPr lang="en-US" sz="2100" b="0" dirty="0" err="1">
                <a:latin typeface="Times New Roman" panose="02020603050405020304" pitchFamily="18" charset="0"/>
                <a:cs typeface="Times New Roman" panose="02020603050405020304" pitchFamily="18" charset="0"/>
              </a:rPr>
              <a:t>chiếu</a:t>
            </a:r>
            <a:r>
              <a:rPr lang="en-US" sz="2100" b="0" dirty="0">
                <a:latin typeface="Times New Roman" panose="02020603050405020304" pitchFamily="18" charset="0"/>
                <a:cs typeface="Times New Roman" panose="02020603050405020304" pitchFamily="18" charset="0"/>
              </a:rPr>
              <a:t> </a:t>
            </a:r>
            <a:r>
              <a:rPr lang="en-US" sz="2100" b="0" dirty="0" err="1">
                <a:latin typeface="Times New Roman" panose="02020603050405020304" pitchFamily="18" charset="0"/>
                <a:cs typeface="Times New Roman" panose="02020603050405020304" pitchFamily="18" charset="0"/>
              </a:rPr>
              <a:t>sáng</a:t>
            </a:r>
            <a:r>
              <a:rPr lang="en-US" sz="2100" b="0" dirty="0">
                <a:latin typeface="Times New Roman" panose="02020603050405020304" pitchFamily="18" charset="0"/>
                <a:cs typeface="Times New Roman" panose="02020603050405020304" pitchFamily="18" charset="0"/>
              </a:rPr>
              <a:t> </a:t>
            </a:r>
            <a:r>
              <a:rPr lang="en-US" sz="2100" b="0" dirty="0" err="1">
                <a:latin typeface="Times New Roman" panose="02020603050405020304" pitchFamily="18" charset="0"/>
                <a:cs typeface="Times New Roman" panose="02020603050405020304" pitchFamily="18" charset="0"/>
              </a:rPr>
              <a:t>vv</a:t>
            </a:r>
            <a:r>
              <a:rPr lang="en-US" sz="2100" b="0" dirty="0">
                <a:latin typeface="Times New Roman" panose="02020603050405020304" pitchFamily="18" charset="0"/>
                <a:cs typeface="Times New Roman" panose="02020603050405020304" pitchFamily="18" charset="0"/>
              </a:rPr>
              <a:t>… </a:t>
            </a:r>
            <a:endParaRPr lang="en-US" sz="2100" b="0" dirty="0" smtClean="0">
              <a:latin typeface="Times New Roman" panose="02020603050405020304" pitchFamily="18" charset="0"/>
              <a:cs typeface="Times New Roman" panose="02020603050405020304" pitchFamily="18" charset="0"/>
            </a:endParaRPr>
          </a:p>
          <a:p>
            <a:pPr>
              <a:lnSpc>
                <a:spcPct val="60000"/>
              </a:lnSpc>
              <a:spcBef>
                <a:spcPct val="50000"/>
              </a:spcBef>
              <a:buSzPct val="80000"/>
              <a:buFontTx/>
              <a:buChar char="•"/>
            </a:pPr>
            <a:r>
              <a:rPr lang="en-US" sz="2100" b="0" dirty="0" err="1" smtClean="0">
                <a:latin typeface="Times New Roman" panose="02020603050405020304" pitchFamily="18" charset="0"/>
                <a:cs typeface="Times New Roman" panose="02020603050405020304" pitchFamily="18" charset="0"/>
              </a:rPr>
              <a:t>nơi</a:t>
            </a:r>
            <a:r>
              <a:rPr lang="en-US" sz="2100" b="0" dirty="0" smtClean="0">
                <a:latin typeface="Times New Roman" panose="02020603050405020304" pitchFamily="18" charset="0"/>
                <a:cs typeface="Times New Roman" panose="02020603050405020304" pitchFamily="18" charset="0"/>
              </a:rPr>
              <a:t> </a:t>
            </a:r>
            <a:r>
              <a:rPr lang="en-US" sz="2100" b="0" dirty="0" err="1" smtClean="0">
                <a:latin typeface="Times New Roman" panose="02020603050405020304" pitchFamily="18" charset="0"/>
                <a:cs typeface="Times New Roman" panose="02020603050405020304" pitchFamily="18" charset="0"/>
              </a:rPr>
              <a:t>sản</a:t>
            </a:r>
            <a:r>
              <a:rPr lang="en-US" sz="2100" b="0" dirty="0" smtClean="0">
                <a:latin typeface="Times New Roman" panose="02020603050405020304" pitchFamily="18" charset="0"/>
                <a:cs typeface="Times New Roman" panose="02020603050405020304" pitchFamily="18" charset="0"/>
              </a:rPr>
              <a:t> </a:t>
            </a:r>
            <a:r>
              <a:rPr lang="en-US" sz="2100" b="0" dirty="0" err="1">
                <a:latin typeface="Times New Roman" panose="02020603050405020304" pitchFamily="18" charset="0"/>
                <a:cs typeface="Times New Roman" panose="02020603050405020304" pitchFamily="18" charset="0"/>
              </a:rPr>
              <a:t>xuất</a:t>
            </a:r>
            <a:r>
              <a:rPr lang="en-US" sz="2100" b="0" dirty="0">
                <a:latin typeface="Times New Roman" panose="02020603050405020304" pitchFamily="18" charset="0"/>
                <a:cs typeface="Times New Roman" panose="02020603050405020304" pitchFamily="18" charset="0"/>
              </a:rPr>
              <a:t> </a:t>
            </a:r>
            <a:r>
              <a:rPr lang="en-US" sz="2100" b="0" dirty="0" err="1" smtClean="0">
                <a:latin typeface="Times New Roman" panose="02020603050405020304" pitchFamily="18" charset="0"/>
                <a:cs typeface="Times New Roman" panose="02020603050405020304" pitchFamily="18" charset="0"/>
              </a:rPr>
              <a:t>cũng</a:t>
            </a:r>
            <a:r>
              <a:rPr lang="en-US" sz="2100" b="0" dirty="0" smtClean="0">
                <a:latin typeface="Times New Roman" panose="02020603050405020304" pitchFamily="18" charset="0"/>
                <a:cs typeface="Times New Roman" panose="02020603050405020304" pitchFamily="18" charset="0"/>
              </a:rPr>
              <a:t> </a:t>
            </a:r>
            <a:r>
              <a:rPr lang="en-US" sz="2100" b="0" dirty="0" err="1" smtClean="0">
                <a:latin typeface="Times New Roman" panose="02020603050405020304" pitchFamily="18" charset="0"/>
                <a:cs typeface="Times New Roman" panose="02020603050405020304" pitchFamily="18" charset="0"/>
              </a:rPr>
              <a:t>là</a:t>
            </a:r>
            <a:r>
              <a:rPr lang="en-US" sz="2100" b="0" dirty="0" smtClean="0">
                <a:latin typeface="Times New Roman" panose="02020603050405020304" pitchFamily="18" charset="0"/>
                <a:cs typeface="Times New Roman" panose="02020603050405020304" pitchFamily="18" charset="0"/>
              </a:rPr>
              <a:t> </a:t>
            </a:r>
            <a:r>
              <a:rPr lang="en-US" sz="2100" b="0" dirty="0" err="1" smtClean="0">
                <a:latin typeface="Times New Roman" panose="02020603050405020304" pitchFamily="18" charset="0"/>
                <a:cs typeface="Times New Roman" panose="02020603050405020304" pitchFamily="18" charset="0"/>
              </a:rPr>
              <a:t>những</a:t>
            </a:r>
            <a:endParaRPr lang="en-US" sz="2100" b="0" dirty="0" smtClean="0">
              <a:latin typeface="Times New Roman" panose="02020603050405020304" pitchFamily="18" charset="0"/>
              <a:cs typeface="Times New Roman" panose="02020603050405020304" pitchFamily="18" charset="0"/>
            </a:endParaRPr>
          </a:p>
          <a:p>
            <a:pPr marL="0" indent="0">
              <a:lnSpc>
                <a:spcPct val="60000"/>
              </a:lnSpc>
              <a:spcBef>
                <a:spcPct val="50000"/>
              </a:spcBef>
              <a:buSzPct val="80000"/>
            </a:pPr>
            <a:r>
              <a:rPr lang="en-US" sz="2100" b="0" dirty="0" smtClean="0">
                <a:latin typeface="Times New Roman" panose="02020603050405020304" pitchFamily="18" charset="0"/>
                <a:cs typeface="Times New Roman" panose="02020603050405020304" pitchFamily="18" charset="0"/>
              </a:rPr>
              <a:t> </a:t>
            </a:r>
            <a:r>
              <a:rPr lang="en-US" sz="2100" b="0" dirty="0" err="1">
                <a:latin typeface="Times New Roman" panose="02020603050405020304" pitchFamily="18" charset="0"/>
                <a:cs typeface="Times New Roman" panose="02020603050405020304" pitchFamily="18" charset="0"/>
              </a:rPr>
              <a:t>biện</a:t>
            </a:r>
            <a:r>
              <a:rPr lang="en-US" sz="2100" b="0" dirty="0">
                <a:latin typeface="Times New Roman" panose="02020603050405020304" pitchFamily="18" charset="0"/>
                <a:cs typeface="Times New Roman" panose="02020603050405020304" pitchFamily="18" charset="0"/>
              </a:rPr>
              <a:t> </a:t>
            </a:r>
            <a:r>
              <a:rPr lang="en-US" sz="2100" b="0" dirty="0" err="1">
                <a:latin typeface="Times New Roman" panose="02020603050405020304" pitchFamily="18" charset="0"/>
                <a:cs typeface="Times New Roman" panose="02020603050405020304" pitchFamily="18" charset="0"/>
              </a:rPr>
              <a:t>pháp</a:t>
            </a:r>
            <a:r>
              <a:rPr lang="en-US" sz="2100" b="0" dirty="0">
                <a:latin typeface="Times New Roman" panose="02020603050405020304" pitchFamily="18" charset="0"/>
                <a:cs typeface="Times New Roman" panose="02020603050405020304" pitchFamily="18" charset="0"/>
              </a:rPr>
              <a:t> </a:t>
            </a:r>
            <a:r>
              <a:rPr lang="en-US" sz="2100" b="0" dirty="0" err="1">
                <a:latin typeface="Times New Roman" panose="02020603050405020304" pitchFamily="18" charset="0"/>
                <a:cs typeface="Times New Roman" panose="02020603050405020304" pitchFamily="18" charset="0"/>
              </a:rPr>
              <a:t>góp</a:t>
            </a:r>
            <a:r>
              <a:rPr lang="en-US" sz="2100" b="0" dirty="0">
                <a:latin typeface="Times New Roman" panose="02020603050405020304" pitchFamily="18" charset="0"/>
                <a:cs typeface="Times New Roman" panose="02020603050405020304" pitchFamily="18" charset="0"/>
              </a:rPr>
              <a:t> </a:t>
            </a:r>
            <a:r>
              <a:rPr lang="en-US" sz="2100" b="0" dirty="0" err="1">
                <a:latin typeface="Times New Roman" panose="02020603050405020304" pitchFamily="18" charset="0"/>
                <a:cs typeface="Times New Roman" panose="02020603050405020304" pitchFamily="18" charset="0"/>
              </a:rPr>
              <a:t>phần</a:t>
            </a:r>
            <a:r>
              <a:rPr lang="en-US" sz="2100" b="0" dirty="0">
                <a:latin typeface="Times New Roman" panose="02020603050405020304" pitchFamily="18" charset="0"/>
                <a:cs typeface="Times New Roman" panose="02020603050405020304" pitchFamily="18" charset="0"/>
              </a:rPr>
              <a:t> </a:t>
            </a:r>
            <a:r>
              <a:rPr lang="en-US" sz="2100" b="0" dirty="0" err="1" smtClean="0">
                <a:latin typeface="Times New Roman" panose="02020603050405020304" pitchFamily="18" charset="0"/>
                <a:cs typeface="Times New Roman" panose="02020603050405020304" pitchFamily="18" charset="0"/>
              </a:rPr>
              <a:t>cải</a:t>
            </a:r>
            <a:r>
              <a:rPr lang="en-US" sz="2100" b="0" dirty="0">
                <a:latin typeface="Times New Roman" panose="02020603050405020304" pitchFamily="18" charset="0"/>
                <a:cs typeface="Times New Roman" panose="02020603050405020304" pitchFamily="18" charset="0"/>
              </a:rPr>
              <a:t> </a:t>
            </a:r>
            <a:r>
              <a:rPr lang="en-US" sz="2100" b="0" dirty="0" err="1" smtClean="0">
                <a:latin typeface="Times New Roman" panose="02020603050405020304" pitchFamily="18" charset="0"/>
                <a:cs typeface="Times New Roman" panose="02020603050405020304" pitchFamily="18" charset="0"/>
              </a:rPr>
              <a:t>thiện</a:t>
            </a:r>
            <a:r>
              <a:rPr lang="en-US" sz="2100" b="0" dirty="0" smtClean="0">
                <a:latin typeface="Times New Roman" panose="02020603050405020304" pitchFamily="18" charset="0"/>
                <a:cs typeface="Times New Roman" panose="02020603050405020304" pitchFamily="18" charset="0"/>
              </a:rPr>
              <a:t> </a:t>
            </a:r>
            <a:r>
              <a:rPr lang="en-US" sz="2100" b="0" dirty="0" err="1">
                <a:latin typeface="Times New Roman" panose="02020603050405020304" pitchFamily="18" charset="0"/>
                <a:cs typeface="Times New Roman" panose="02020603050405020304" pitchFamily="18" charset="0"/>
              </a:rPr>
              <a:t>điều</a:t>
            </a:r>
            <a:r>
              <a:rPr lang="en-US" sz="2100" b="0" dirty="0">
                <a:latin typeface="Times New Roman" panose="02020603050405020304" pitchFamily="18" charset="0"/>
                <a:cs typeface="Times New Roman" panose="02020603050405020304" pitchFamily="18" charset="0"/>
              </a:rPr>
              <a:t> </a:t>
            </a:r>
            <a:r>
              <a:rPr lang="en-US" sz="2100" b="0" dirty="0" err="1">
                <a:latin typeface="Times New Roman" panose="02020603050405020304" pitchFamily="18" charset="0"/>
                <a:cs typeface="Times New Roman" panose="02020603050405020304" pitchFamily="18" charset="0"/>
              </a:rPr>
              <a:t>kiện</a:t>
            </a:r>
            <a:r>
              <a:rPr lang="en-US" sz="2100" b="0" dirty="0">
                <a:latin typeface="Times New Roman" panose="02020603050405020304" pitchFamily="18" charset="0"/>
                <a:cs typeface="Times New Roman" panose="02020603050405020304" pitchFamily="18" charset="0"/>
              </a:rPr>
              <a:t> </a:t>
            </a:r>
            <a:r>
              <a:rPr lang="en-US" sz="2100" b="0" dirty="0" err="1">
                <a:latin typeface="Times New Roman" panose="02020603050405020304" pitchFamily="18" charset="0"/>
                <a:cs typeface="Times New Roman" panose="02020603050405020304" pitchFamily="18" charset="0"/>
              </a:rPr>
              <a:t>lao</a:t>
            </a:r>
            <a:r>
              <a:rPr lang="en-US" sz="2100" b="0" dirty="0">
                <a:latin typeface="Times New Roman" panose="02020603050405020304" pitchFamily="18" charset="0"/>
                <a:cs typeface="Times New Roman" panose="02020603050405020304" pitchFamily="18" charset="0"/>
              </a:rPr>
              <a:t> </a:t>
            </a:r>
            <a:r>
              <a:rPr lang="en-US" sz="2100" b="0" dirty="0" err="1">
                <a:latin typeface="Times New Roman" panose="02020603050405020304" pitchFamily="18" charset="0"/>
                <a:cs typeface="Times New Roman" panose="02020603050405020304" pitchFamily="18" charset="0"/>
              </a:rPr>
              <a:t>động</a:t>
            </a:r>
            <a:endParaRPr lang="en-US" sz="2100" b="0" dirty="0">
              <a:solidFill>
                <a:srgbClr val="0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0088430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7586"/>
                                        </p:tgtEl>
                                        <p:attrNameLst>
                                          <p:attrName>style.visibility</p:attrName>
                                        </p:attrNameLst>
                                      </p:cBhvr>
                                      <p:to>
                                        <p:strVal val="visible"/>
                                      </p:to>
                                    </p:set>
                                    <p:anim calcmode="lin" valueType="num">
                                      <p:cBhvr additive="base">
                                        <p:cTn id="7" dur="500" fill="hold"/>
                                        <p:tgtEl>
                                          <p:spTgt spid="67586"/>
                                        </p:tgtEl>
                                        <p:attrNameLst>
                                          <p:attrName>ppt_x</p:attrName>
                                        </p:attrNameLst>
                                      </p:cBhvr>
                                      <p:tavLst>
                                        <p:tav tm="0">
                                          <p:val>
                                            <p:strVal val="#ppt_x"/>
                                          </p:val>
                                        </p:tav>
                                        <p:tav tm="100000">
                                          <p:val>
                                            <p:strVal val="#ppt_x"/>
                                          </p:val>
                                        </p:tav>
                                      </p:tavLst>
                                    </p:anim>
                                    <p:anim calcmode="lin" valueType="num">
                                      <p:cBhvr additive="base">
                                        <p:cTn id="8" dur="500" fill="hold"/>
                                        <p:tgtEl>
                                          <p:spTgt spid="6758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284"/>
                                        </p:tgtEl>
                                        <p:attrNameLst>
                                          <p:attrName>style.visibility</p:attrName>
                                        </p:attrNameLst>
                                      </p:cBhvr>
                                      <p:to>
                                        <p:strVal val="visible"/>
                                      </p:to>
                                    </p:set>
                                    <p:animEffect transition="in" filter="barn(inVertical)">
                                      <p:cBhvr>
                                        <p:cTn id="13" dur="500"/>
                                        <p:tgtEl>
                                          <p:spTgt spid="284"/>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67808"/>
                                        </p:tgtEl>
                                        <p:attrNameLst>
                                          <p:attrName>style.visibility</p:attrName>
                                        </p:attrNameLst>
                                      </p:cBhvr>
                                      <p:to>
                                        <p:strVal val="visible"/>
                                      </p:to>
                                    </p:set>
                                    <p:animEffect transition="in" filter="fade">
                                      <p:cBhvr>
                                        <p:cTn id="18" dur="1000"/>
                                        <p:tgtEl>
                                          <p:spTgt spid="67808"/>
                                        </p:tgtEl>
                                      </p:cBhvr>
                                    </p:animEffect>
                                    <p:anim calcmode="lin" valueType="num">
                                      <p:cBhvr>
                                        <p:cTn id="19" dur="1000" fill="hold"/>
                                        <p:tgtEl>
                                          <p:spTgt spid="67808"/>
                                        </p:tgtEl>
                                        <p:attrNameLst>
                                          <p:attrName>ppt_x</p:attrName>
                                        </p:attrNameLst>
                                      </p:cBhvr>
                                      <p:tavLst>
                                        <p:tav tm="0">
                                          <p:val>
                                            <p:strVal val="#ppt_x"/>
                                          </p:val>
                                        </p:tav>
                                        <p:tav tm="100000">
                                          <p:val>
                                            <p:strVal val="#ppt_x"/>
                                          </p:val>
                                        </p:tav>
                                      </p:tavLst>
                                    </p:anim>
                                    <p:anim calcmode="lin" valueType="num">
                                      <p:cBhvr>
                                        <p:cTn id="20" dur="1000" fill="hold"/>
                                        <p:tgtEl>
                                          <p:spTgt spid="67808"/>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67609"/>
                                        </p:tgtEl>
                                        <p:attrNameLst>
                                          <p:attrName>style.visibility</p:attrName>
                                        </p:attrNameLst>
                                      </p:cBhvr>
                                      <p:to>
                                        <p:strVal val="visible"/>
                                      </p:to>
                                    </p:set>
                                    <p:animEffect transition="in" filter="barn(inVertical)">
                                      <p:cBhvr>
                                        <p:cTn id="25" dur="500"/>
                                        <p:tgtEl>
                                          <p:spTgt spid="67609"/>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67844"/>
                                        </p:tgtEl>
                                        <p:attrNameLst>
                                          <p:attrName>style.visibility</p:attrName>
                                        </p:attrNameLst>
                                      </p:cBhvr>
                                      <p:to>
                                        <p:strVal val="visible"/>
                                      </p:to>
                                    </p:set>
                                    <p:animEffect transition="in" filter="fade">
                                      <p:cBhvr>
                                        <p:cTn id="30" dur="1000"/>
                                        <p:tgtEl>
                                          <p:spTgt spid="67844"/>
                                        </p:tgtEl>
                                      </p:cBhvr>
                                    </p:animEffect>
                                    <p:anim calcmode="lin" valueType="num">
                                      <p:cBhvr>
                                        <p:cTn id="31" dur="1000" fill="hold"/>
                                        <p:tgtEl>
                                          <p:spTgt spid="67844"/>
                                        </p:tgtEl>
                                        <p:attrNameLst>
                                          <p:attrName>ppt_x</p:attrName>
                                        </p:attrNameLst>
                                      </p:cBhvr>
                                      <p:tavLst>
                                        <p:tav tm="0">
                                          <p:val>
                                            <p:strVal val="#ppt_x"/>
                                          </p:val>
                                        </p:tav>
                                        <p:tav tm="100000">
                                          <p:val>
                                            <p:strVal val="#ppt_x"/>
                                          </p:val>
                                        </p:tav>
                                      </p:tavLst>
                                    </p:anim>
                                    <p:anim calcmode="lin" valueType="num">
                                      <p:cBhvr>
                                        <p:cTn id="32" dur="1000" fill="hold"/>
                                        <p:tgtEl>
                                          <p:spTgt spid="67844"/>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67608"/>
                                        </p:tgtEl>
                                        <p:attrNameLst>
                                          <p:attrName>style.visibility</p:attrName>
                                        </p:attrNameLst>
                                      </p:cBhvr>
                                      <p:to>
                                        <p:strVal val="visible"/>
                                      </p:to>
                                    </p:set>
                                    <p:animEffect transition="in" filter="barn(inVertical)">
                                      <p:cBhvr>
                                        <p:cTn id="37" dur="500"/>
                                        <p:tgtEl>
                                          <p:spTgt spid="67608"/>
                                        </p:tgtEl>
                                      </p:cBhvr>
                                    </p:animEffect>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67832"/>
                                        </p:tgtEl>
                                        <p:attrNameLst>
                                          <p:attrName>style.visibility</p:attrName>
                                        </p:attrNameLst>
                                      </p:cBhvr>
                                      <p:to>
                                        <p:strVal val="visible"/>
                                      </p:to>
                                    </p:set>
                                    <p:animEffect transition="in" filter="fade">
                                      <p:cBhvr>
                                        <p:cTn id="42" dur="1000"/>
                                        <p:tgtEl>
                                          <p:spTgt spid="67832"/>
                                        </p:tgtEl>
                                      </p:cBhvr>
                                    </p:animEffect>
                                    <p:anim calcmode="lin" valueType="num">
                                      <p:cBhvr>
                                        <p:cTn id="43" dur="1000" fill="hold"/>
                                        <p:tgtEl>
                                          <p:spTgt spid="67832"/>
                                        </p:tgtEl>
                                        <p:attrNameLst>
                                          <p:attrName>ppt_x</p:attrName>
                                        </p:attrNameLst>
                                      </p:cBhvr>
                                      <p:tavLst>
                                        <p:tav tm="0">
                                          <p:val>
                                            <p:strVal val="#ppt_x"/>
                                          </p:val>
                                        </p:tav>
                                        <p:tav tm="100000">
                                          <p:val>
                                            <p:strVal val="#ppt_x"/>
                                          </p:val>
                                        </p:tav>
                                      </p:tavLst>
                                    </p:anim>
                                    <p:anim calcmode="lin" valueType="num">
                                      <p:cBhvr>
                                        <p:cTn id="44" dur="1000" fill="hold"/>
                                        <p:tgtEl>
                                          <p:spTgt spid="67832"/>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67607"/>
                                        </p:tgtEl>
                                        <p:attrNameLst>
                                          <p:attrName>style.visibility</p:attrName>
                                        </p:attrNameLst>
                                      </p:cBhvr>
                                      <p:to>
                                        <p:strVal val="visible"/>
                                      </p:to>
                                    </p:set>
                                    <p:animEffect transition="in" filter="barn(inVertical)">
                                      <p:cBhvr>
                                        <p:cTn id="49" dur="500"/>
                                        <p:tgtEl>
                                          <p:spTgt spid="67607"/>
                                        </p:tgtEl>
                                      </p:cBhvr>
                                    </p:animEffect>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67820"/>
                                        </p:tgtEl>
                                        <p:attrNameLst>
                                          <p:attrName>style.visibility</p:attrName>
                                        </p:attrNameLst>
                                      </p:cBhvr>
                                      <p:to>
                                        <p:strVal val="visible"/>
                                      </p:to>
                                    </p:set>
                                    <p:animEffect transition="in" filter="fade">
                                      <p:cBhvr>
                                        <p:cTn id="54" dur="1000"/>
                                        <p:tgtEl>
                                          <p:spTgt spid="67820"/>
                                        </p:tgtEl>
                                      </p:cBhvr>
                                    </p:animEffect>
                                    <p:anim calcmode="lin" valueType="num">
                                      <p:cBhvr>
                                        <p:cTn id="55" dur="1000" fill="hold"/>
                                        <p:tgtEl>
                                          <p:spTgt spid="67820"/>
                                        </p:tgtEl>
                                        <p:attrNameLst>
                                          <p:attrName>ppt_x</p:attrName>
                                        </p:attrNameLst>
                                      </p:cBhvr>
                                      <p:tavLst>
                                        <p:tav tm="0">
                                          <p:val>
                                            <p:strVal val="#ppt_x"/>
                                          </p:val>
                                        </p:tav>
                                        <p:tav tm="100000">
                                          <p:val>
                                            <p:strVal val="#ppt_x"/>
                                          </p:val>
                                        </p:tav>
                                      </p:tavLst>
                                    </p:anim>
                                    <p:anim calcmode="lin" valueType="num">
                                      <p:cBhvr>
                                        <p:cTn id="56" dur="1000" fill="hold"/>
                                        <p:tgtEl>
                                          <p:spTgt spid="678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6" grpId="0"/>
      <p:bldP spid="284" grpId="0"/>
      <p:bldP spid="67808" grpId="0"/>
      <p:bldP spid="67607" grpId="0"/>
      <p:bldP spid="67820" grpId="0"/>
      <p:bldP spid="67608" grpId="0"/>
      <p:bldP spid="67832" grpId="0"/>
      <p:bldP spid="67609" grpId="0"/>
      <p:bldP spid="6784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Slide Number Placeholder 5"/>
          <p:cNvSpPr>
            <a:spLocks noGrp="1"/>
          </p:cNvSpPr>
          <p:nvPr>
            <p:ph type="sldNum" sz="quarter" idx="12"/>
          </p:nvPr>
        </p:nvSpPr>
        <p:spPr/>
        <p:txBody>
          <a:bodyPr/>
          <a:lstStyle/>
          <a:p>
            <a:fld id="{3DB1A9D5-B6DC-4841-8F6F-1DFE92E9AA8B}" type="slidenum">
              <a:rPr lang="en-US"/>
              <a:pPr/>
              <a:t>6</a:t>
            </a:fld>
            <a:endParaRPr lang="en-US"/>
          </a:p>
        </p:txBody>
      </p:sp>
      <p:sp>
        <p:nvSpPr>
          <p:cNvPr id="5122" name="Rectangle 2"/>
          <p:cNvSpPr>
            <a:spLocks noGrp="1" noChangeArrowheads="1"/>
          </p:cNvSpPr>
          <p:nvPr>
            <p:ph type="title"/>
          </p:nvPr>
        </p:nvSpPr>
        <p:spPr>
          <a:xfrm>
            <a:off x="199292" y="762000"/>
            <a:ext cx="8229600" cy="1447800"/>
          </a:xfrm>
        </p:spPr>
        <p:txBody>
          <a:bodyPr/>
          <a:lstStyle/>
          <a:p>
            <a:r>
              <a:rPr lang="pt-BR" sz="2800" i="1" dirty="0">
                <a:latin typeface="Times New Roman" pitchFamily="18" charset="0"/>
                <a:cs typeface="Times New Roman" pitchFamily="18" charset="0"/>
              </a:rPr>
              <a:t>2</a:t>
            </a:r>
            <a:r>
              <a:rPr lang="pt-BR" sz="2800" i="1" dirty="0" smtClean="0">
                <a:latin typeface="Times New Roman" pitchFamily="18" charset="0"/>
                <a:cs typeface="Times New Roman" pitchFamily="18" charset="0"/>
              </a:rPr>
              <a:t>.1</a:t>
            </a:r>
            <a:r>
              <a:rPr lang="pt-BR" sz="2800" i="1" dirty="0">
                <a:latin typeface="Times New Roman" pitchFamily="18" charset="0"/>
                <a:cs typeface="Times New Roman" pitchFamily="18" charset="0"/>
              </a:rPr>
              <a:t>. </a:t>
            </a:r>
            <a:r>
              <a:rPr lang="pt-BR" sz="2800" i="1" dirty="0">
                <a:solidFill>
                  <a:schemeClr val="tx1"/>
                </a:solidFill>
                <a:latin typeface="Times New Roman" pitchFamily="18" charset="0"/>
                <a:cs typeface="Times New Roman" pitchFamily="18" charset="0"/>
              </a:rPr>
              <a:t>Những khái niệm chung về tiếng ồn và rung động </a:t>
            </a:r>
            <a:endParaRPr lang="en-US" sz="2800" i="1" dirty="0">
              <a:solidFill>
                <a:schemeClr val="tx1"/>
              </a:solidFill>
              <a:latin typeface="Times New Roman" pitchFamily="18" charset="0"/>
              <a:cs typeface="Times New Roman" pitchFamily="18" charset="0"/>
            </a:endParaRPr>
          </a:p>
        </p:txBody>
      </p:sp>
      <p:sp>
        <p:nvSpPr>
          <p:cNvPr id="5123" name="Rectangle 3"/>
          <p:cNvSpPr>
            <a:spLocks noChangeArrowheads="1"/>
          </p:cNvSpPr>
          <p:nvPr/>
        </p:nvSpPr>
        <p:spPr bwMode="black">
          <a:xfrm>
            <a:off x="-1295400" y="1812758"/>
            <a:ext cx="6477000" cy="523220"/>
          </a:xfrm>
          <a:prstGeom prst="rect">
            <a:avLst/>
          </a:prstGeom>
          <a:noFill/>
          <a:ln w="9525" algn="ctr">
            <a:noFill/>
            <a:miter lim="800000"/>
            <a:headEnd/>
            <a:tailEnd/>
          </a:ln>
          <a:effectLst/>
        </p:spPr>
        <p:txBody>
          <a:bodyPr wrap="square">
            <a:spAutoFit/>
          </a:bodyPr>
          <a:lstStyle/>
          <a:p>
            <a:pPr eaLnBrk="0" hangingPunct="0"/>
            <a:r>
              <a:rPr lang="pt-BR" sz="2800" dirty="0">
                <a:latin typeface="Times New Roman" pitchFamily="18" charset="0"/>
                <a:cs typeface="Times New Roman" pitchFamily="18" charset="0"/>
              </a:rPr>
              <a:t>a) Tiếng </a:t>
            </a:r>
            <a:r>
              <a:rPr lang="pt-BR" sz="2800" dirty="0" smtClean="0">
                <a:latin typeface="Times New Roman" pitchFamily="18" charset="0"/>
                <a:cs typeface="Times New Roman" pitchFamily="18" charset="0"/>
              </a:rPr>
              <a:t>ồn </a:t>
            </a:r>
            <a:endParaRPr lang="en-US" sz="2800" dirty="0">
              <a:latin typeface="Times New Roman" pitchFamily="18" charset="0"/>
              <a:cs typeface="Times New Roman" pitchFamily="18" charset="0"/>
            </a:endParaRPr>
          </a:p>
        </p:txBody>
      </p:sp>
      <p:sp>
        <p:nvSpPr>
          <p:cNvPr id="49" name="Rectangle 48"/>
          <p:cNvSpPr/>
          <p:nvPr/>
        </p:nvSpPr>
        <p:spPr>
          <a:xfrm>
            <a:off x="228600" y="2344615"/>
            <a:ext cx="9144000" cy="4154984"/>
          </a:xfrm>
          <a:prstGeom prst="rect">
            <a:avLst/>
          </a:prstGeom>
        </p:spPr>
        <p:txBody>
          <a:bodyPr wrap="square">
            <a:spAutoFit/>
          </a:bodyPr>
          <a:lstStyle/>
          <a:p>
            <a:pPr algn="l"/>
            <a:r>
              <a:rPr lang="pt-BR" sz="2400" b="0" dirty="0" smtClean="0">
                <a:latin typeface="Times New Roman" pitchFamily="18" charset="0"/>
                <a:cs typeface="Times New Roman" pitchFamily="18" charset="0"/>
              </a:rPr>
              <a:t>      - Người ta gọi tiếng ồn nói chung là những âm thanh gây  khó chịu, quấy rối sự làm việc và nghỉ ngơi của con người.</a:t>
            </a:r>
          </a:p>
          <a:p>
            <a:pPr algn="l"/>
            <a:endParaRPr lang="pt-BR" sz="2400" b="0" dirty="0" smtClean="0">
              <a:latin typeface="Times New Roman" pitchFamily="18" charset="0"/>
              <a:cs typeface="Times New Roman" pitchFamily="18" charset="0"/>
            </a:endParaRPr>
          </a:p>
          <a:p>
            <a:pPr algn="l"/>
            <a:r>
              <a:rPr lang="pt-BR" sz="2400" b="0" dirty="0" smtClean="0">
                <a:latin typeface="Times New Roman" pitchFamily="18" charset="0"/>
                <a:cs typeface="Times New Roman" pitchFamily="18" charset="0"/>
              </a:rPr>
              <a:t>   - Về </a:t>
            </a:r>
            <a:r>
              <a:rPr lang="pt-BR" sz="2400" b="0" dirty="0">
                <a:latin typeface="Times New Roman" pitchFamily="18" charset="0"/>
                <a:cs typeface="Times New Roman" pitchFamily="18" charset="0"/>
              </a:rPr>
              <a:t>mặt vật lý âm thanh là dao động sóng trong môi trường đàn hồi gây ra bởi sự dao động của các vật thể, không gian trong đó </a:t>
            </a:r>
            <a:r>
              <a:rPr lang="pt-BR" sz="2400" b="0" dirty="0" smtClean="0">
                <a:latin typeface="Times New Roman" pitchFamily="18" charset="0"/>
                <a:cs typeface="Times New Roman" pitchFamily="18" charset="0"/>
              </a:rPr>
              <a:t>có sóng </a:t>
            </a:r>
            <a:r>
              <a:rPr lang="pt-BR" sz="2400" b="0" dirty="0">
                <a:latin typeface="Times New Roman" pitchFamily="18" charset="0"/>
                <a:cs typeface="Times New Roman" pitchFamily="18" charset="0"/>
              </a:rPr>
              <a:t>âm lan truyền gọi là trường </a:t>
            </a:r>
            <a:r>
              <a:rPr lang="pt-BR" sz="2400" b="0" dirty="0" smtClean="0">
                <a:latin typeface="Times New Roman" pitchFamily="18" charset="0"/>
                <a:cs typeface="Times New Roman" pitchFamily="18" charset="0"/>
              </a:rPr>
              <a:t>âm .  </a:t>
            </a:r>
          </a:p>
          <a:p>
            <a:pPr algn="l"/>
            <a:endParaRPr lang="pt-BR" sz="2400" b="0" dirty="0" smtClean="0">
              <a:latin typeface="Times New Roman" pitchFamily="18" charset="0"/>
              <a:cs typeface="Times New Roman" pitchFamily="18" charset="0"/>
            </a:endParaRPr>
          </a:p>
          <a:p>
            <a:pPr algn="l"/>
            <a:r>
              <a:rPr lang="pt-BR" sz="2400" b="0" dirty="0" smtClean="0">
                <a:latin typeface="Times New Roman" pitchFamily="18" charset="0"/>
                <a:cs typeface="Times New Roman" pitchFamily="18" charset="0"/>
              </a:rPr>
              <a:t>    - Dao </a:t>
            </a:r>
            <a:r>
              <a:rPr lang="pt-BR" sz="2400" b="0" dirty="0">
                <a:latin typeface="Times New Roman" pitchFamily="18" charset="0"/>
                <a:cs typeface="Times New Roman" pitchFamily="18" charset="0"/>
              </a:rPr>
              <a:t>động âm mà tai nghe được có tần số từ 16- 20 Hz đến 16- 20kHz. Giới hạn này mỗi người không giống nhau, tuỳ theo lứa tuổi và trạng thái cơ quan thính </a:t>
            </a:r>
            <a:r>
              <a:rPr lang="pt-BR" sz="2400" b="0" dirty="0" smtClean="0">
                <a:latin typeface="Times New Roman" pitchFamily="18" charset="0"/>
                <a:cs typeface="Times New Roman" pitchFamily="18" charset="0"/>
              </a:rPr>
              <a:t>giác</a:t>
            </a:r>
            <a:endParaRPr lang="en-US" sz="2400" b="0" dirty="0">
              <a:latin typeface="Times New Roman" pitchFamily="18" charset="0"/>
              <a:cs typeface="Times New Roman" pitchFamily="18" charset="0"/>
            </a:endParaRPr>
          </a:p>
          <a:p>
            <a:pPr algn="l"/>
            <a:endParaRPr lang="en-US" sz="2400" dirty="0">
              <a:latin typeface="Times New Roman" pitchFamily="18" charset="0"/>
              <a:cs typeface="Times New Roman" pitchFamily="18" charset="0"/>
            </a:endParaRPr>
          </a:p>
        </p:txBody>
      </p:sp>
      <p:sp>
        <p:nvSpPr>
          <p:cNvPr id="6" name="Rectangle 5"/>
          <p:cNvSpPr/>
          <p:nvPr/>
        </p:nvSpPr>
        <p:spPr>
          <a:xfrm>
            <a:off x="457200" y="685800"/>
            <a:ext cx="8077200" cy="461665"/>
          </a:xfrm>
          <a:prstGeom prst="rect">
            <a:avLst/>
          </a:prstGeom>
        </p:spPr>
        <p:txBody>
          <a:bodyPr wrap="square">
            <a:spAutoFit/>
          </a:bodyPr>
          <a:lstStyle/>
          <a:p>
            <a:r>
              <a:rPr lang="en-US" sz="2400" dirty="0" smtClean="0">
                <a:solidFill>
                  <a:srgbClr val="FF0000"/>
                </a:solidFill>
                <a:latin typeface="Times New Roman" pitchFamily="18" charset="0"/>
                <a:cs typeface="Times New Roman" pitchFamily="18" charset="0"/>
              </a:rPr>
              <a:t>2. TIẾNG ỒN VÀ RUNG ĐỘNG TRONG </a:t>
            </a:r>
            <a:r>
              <a:rPr lang="en-US" sz="2400" dirty="0">
                <a:solidFill>
                  <a:srgbClr val="FF0000"/>
                </a:solidFill>
                <a:latin typeface="Times New Roman" pitchFamily="18" charset="0"/>
                <a:cs typeface="Times New Roman" pitchFamily="18" charset="0"/>
              </a:rPr>
              <a:t>SẢN XUẤT</a:t>
            </a:r>
          </a:p>
        </p:txBody>
      </p:sp>
    </p:spTree>
    <p:extLst>
      <p:ext uri="{BB962C8B-B14F-4D97-AF65-F5344CB8AC3E}">
        <p14:creationId xmlns:p14="http://schemas.microsoft.com/office/powerpoint/2010/main" val="2160252393"/>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blinds(horizontal)">
                                      <p:cBhvr>
                                        <p:cTn id="7"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6"/>
          <p:cNvSpPr>
            <a:spLocks noGrp="1"/>
          </p:cNvSpPr>
          <p:nvPr>
            <p:ph type="sldNum" sz="quarter" idx="12"/>
          </p:nvPr>
        </p:nvSpPr>
        <p:spPr/>
        <p:txBody>
          <a:bodyPr/>
          <a:lstStyle/>
          <a:p>
            <a:fld id="{429C9AB3-5247-4D40-AF93-867CBE8A8483}" type="slidenum">
              <a:rPr lang="en-US"/>
              <a:pPr/>
              <a:t>7</a:t>
            </a:fld>
            <a:endParaRPr lang="en-US"/>
          </a:p>
        </p:txBody>
      </p:sp>
      <p:sp>
        <p:nvSpPr>
          <p:cNvPr id="6147" name="Rectangle 3"/>
          <p:cNvSpPr>
            <a:spLocks noGrp="1" noChangeArrowheads="1"/>
          </p:cNvSpPr>
          <p:nvPr>
            <p:ph type="body" sz="half" idx="1"/>
          </p:nvPr>
        </p:nvSpPr>
        <p:spPr bwMode="black">
          <a:xfrm>
            <a:off x="228600" y="1295400"/>
            <a:ext cx="8610600" cy="4495800"/>
          </a:xfrm>
        </p:spPr>
        <p:txBody>
          <a:bodyPr/>
          <a:lstStyle/>
          <a:p>
            <a:pPr>
              <a:buSzPct val="90000"/>
              <a:buNone/>
            </a:pPr>
            <a:r>
              <a:rPr lang="pt-BR" sz="2400" b="1" dirty="0">
                <a:solidFill>
                  <a:schemeClr val="tx1"/>
                </a:solidFill>
                <a:latin typeface="Times New Roman" pitchFamily="18" charset="0"/>
                <a:cs typeface="Times New Roman" pitchFamily="18" charset="0"/>
              </a:rPr>
              <a:t>b) Phân loại tiếng ồn</a:t>
            </a:r>
            <a:r>
              <a:rPr lang="pt-BR" sz="2400" b="1" dirty="0" smtClean="0">
                <a:solidFill>
                  <a:schemeClr val="tx1"/>
                </a:solidFill>
                <a:latin typeface="Times New Roman" pitchFamily="18" charset="0"/>
                <a:cs typeface="Times New Roman" pitchFamily="18" charset="0"/>
              </a:rPr>
              <a:t>:</a:t>
            </a:r>
          </a:p>
          <a:p>
            <a:pPr>
              <a:buSzPct val="90000"/>
            </a:pPr>
            <a:r>
              <a:rPr lang="pt-BR" sz="2400" i="1" dirty="0" smtClean="0">
                <a:solidFill>
                  <a:schemeClr val="tx1"/>
                </a:solidFill>
                <a:latin typeface="Times New Roman" pitchFamily="18" charset="0"/>
                <a:cs typeface="Times New Roman" pitchFamily="18" charset="0"/>
              </a:rPr>
              <a:t> Tiếng </a:t>
            </a:r>
            <a:r>
              <a:rPr lang="pt-BR" sz="2400" i="1" dirty="0">
                <a:solidFill>
                  <a:schemeClr val="tx1"/>
                </a:solidFill>
                <a:latin typeface="Times New Roman" pitchFamily="18" charset="0"/>
                <a:cs typeface="Times New Roman" pitchFamily="18" charset="0"/>
              </a:rPr>
              <a:t>ồn thống kê: </a:t>
            </a:r>
            <a:r>
              <a:rPr lang="pt-BR" sz="2400" dirty="0">
                <a:solidFill>
                  <a:schemeClr val="tx1"/>
                </a:solidFill>
                <a:latin typeface="Times New Roman" pitchFamily="18" charset="0"/>
                <a:cs typeface="Times New Roman" pitchFamily="18" charset="0"/>
              </a:rPr>
              <a:t>do tổ hợp các loại âm khác nhau về cường độ và tần số trong phạm vi từ 16 đến 20.000 </a:t>
            </a:r>
            <a:r>
              <a:rPr lang="pt-BR" sz="2400" dirty="0" smtClean="0">
                <a:solidFill>
                  <a:schemeClr val="tx1"/>
                </a:solidFill>
                <a:latin typeface="Times New Roman" pitchFamily="18" charset="0"/>
                <a:cs typeface="Times New Roman" pitchFamily="18" charset="0"/>
              </a:rPr>
              <a:t>Hz</a:t>
            </a:r>
          </a:p>
          <a:p>
            <a:endParaRPr lang="en-US" sz="2400" dirty="0" smtClean="0">
              <a:latin typeface="Times New Roman" pitchFamily="18" charset="0"/>
              <a:cs typeface="Times New Roman" pitchFamily="18" charset="0"/>
            </a:endParaRPr>
          </a:p>
          <a:p>
            <a:r>
              <a:rPr lang="pt-BR" sz="2400" i="1" dirty="0" smtClean="0">
                <a:latin typeface="Times New Roman" pitchFamily="18" charset="0"/>
                <a:cs typeface="Times New Roman" pitchFamily="18" charset="0"/>
              </a:rPr>
              <a:t>Theo môi trường truyền âm </a:t>
            </a:r>
            <a:r>
              <a:rPr lang="pt-BR" sz="2400" dirty="0" smtClean="0">
                <a:latin typeface="Times New Roman" pitchFamily="18" charset="0"/>
                <a:cs typeface="Times New Roman" pitchFamily="18" charset="0"/>
              </a:rPr>
              <a:t>có tiếng ồn kết cấu</a:t>
            </a:r>
          </a:p>
          <a:p>
            <a:endParaRPr lang="pt-BR" sz="2400" dirty="0" smtClean="0">
              <a:solidFill>
                <a:schemeClr val="tx1"/>
              </a:solidFill>
              <a:latin typeface="Times New Roman" pitchFamily="18" charset="0"/>
              <a:cs typeface="Times New Roman" pitchFamily="18" charset="0"/>
            </a:endParaRPr>
          </a:p>
          <a:p>
            <a:r>
              <a:rPr lang="pt-BR" sz="2400" i="1" dirty="0" smtClean="0">
                <a:solidFill>
                  <a:schemeClr val="tx1"/>
                </a:solidFill>
                <a:latin typeface="Times New Roman" pitchFamily="18" charset="0"/>
                <a:cs typeface="Times New Roman" pitchFamily="18" charset="0"/>
              </a:rPr>
              <a:t>Tiếng ồn có âm sắc: </a:t>
            </a:r>
            <a:r>
              <a:rPr lang="pt-BR" sz="2400" dirty="0" smtClean="0">
                <a:solidFill>
                  <a:schemeClr val="tx1"/>
                </a:solidFill>
                <a:latin typeface="Times New Roman" pitchFamily="18" charset="0"/>
                <a:cs typeface="Times New Roman" pitchFamily="18" charset="0"/>
              </a:rPr>
              <a:t>Tiến ồn có âm đặc trưng</a:t>
            </a:r>
            <a:r>
              <a:rPr lang="pt-BR" sz="2400" i="1" dirty="0">
                <a:solidFill>
                  <a:schemeClr val="tx1"/>
                </a:solidFill>
                <a:latin typeface="Times New Roman" pitchFamily="18" charset="0"/>
                <a:cs typeface="Times New Roman" pitchFamily="18" charset="0"/>
              </a:rPr>
              <a:t> </a:t>
            </a:r>
            <a:r>
              <a:rPr lang="pt-BR" sz="2400" dirty="0">
                <a:solidFill>
                  <a:schemeClr val="tx1"/>
                </a:solidFill>
                <a:latin typeface="Times New Roman" pitchFamily="18" charset="0"/>
                <a:cs typeface="Times New Roman" pitchFamily="18" charset="0"/>
              </a:rPr>
              <a:t>là khi vật thể dao động tiếp xúc trực tiếp với các kết cấu như máy, đường ống, nền nhà vv...Còn tiếng ồn lan truyền hay tiếng ồn không khí không có liên hệ với một kết cấu nào cả</a:t>
            </a:r>
            <a:endParaRPr lang="en-US" sz="2400" dirty="0">
              <a:solidFill>
                <a:schemeClr val="tx1"/>
              </a:solidFill>
              <a:latin typeface="Times New Roman" pitchFamily="18" charset="0"/>
              <a:cs typeface="Times New Roman" pitchFamily="18" charset="0"/>
            </a:endParaRPr>
          </a:p>
          <a:p>
            <a:pPr>
              <a:buSzPct val="90000"/>
              <a:buNone/>
            </a:pPr>
            <a:endParaRPr lang="en-US" sz="2400" dirty="0" smtClean="0">
              <a:solidFill>
                <a:schemeClr val="tx1"/>
              </a:solidFill>
              <a:latin typeface="Times New Roman" pitchFamily="18" charset="0"/>
              <a:cs typeface="Times New Roman" pitchFamily="18" charset="0"/>
            </a:endParaRPr>
          </a:p>
          <a:p>
            <a:pPr>
              <a:buSzPct val="90000"/>
              <a:buNone/>
            </a:pPr>
            <a:endParaRPr lang="en-US" sz="2400" b="1" dirty="0">
              <a:solidFill>
                <a:schemeClr val="tx1"/>
              </a:solidFill>
              <a:latin typeface="Times New Roman" pitchFamily="18" charset="0"/>
              <a:cs typeface="Times New Roman" pitchFamily="18" charset="0"/>
            </a:endParaRPr>
          </a:p>
          <a:p>
            <a:pPr>
              <a:buSzPct val="90000"/>
              <a:buNone/>
            </a:pPr>
            <a:endParaRPr lang="en-US" sz="2000" b="1" dirty="0"/>
          </a:p>
        </p:txBody>
      </p:sp>
    </p:spTree>
    <p:extLst>
      <p:ext uri="{BB962C8B-B14F-4D97-AF65-F5344CB8AC3E}">
        <p14:creationId xmlns:p14="http://schemas.microsoft.com/office/powerpoint/2010/main" val="317635715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500" name="Rectangle 4"/>
          <p:cNvSpPr>
            <a:spLocks noGrp="1" noChangeArrowheads="1"/>
          </p:cNvSpPr>
          <p:nvPr>
            <p:ph type="ctrTitle"/>
          </p:nvPr>
        </p:nvSpPr>
        <p:spPr>
          <a:xfrm>
            <a:off x="304800" y="0"/>
            <a:ext cx="8839200" cy="6019800"/>
          </a:xfrm>
        </p:spPr>
        <p:txBody>
          <a:bodyPr/>
          <a:lstStyle/>
          <a:p>
            <a:r>
              <a:rPr lang="pt-BR" sz="2400" b="0" i="1" dirty="0">
                <a:solidFill>
                  <a:schemeClr val="tx1"/>
                </a:solidFill>
                <a:latin typeface="Times New Roman" pitchFamily="18" charset="0"/>
                <a:cs typeface="Times New Roman" pitchFamily="18" charset="0"/>
              </a:rPr>
              <a:t>Theo đặc tính :</a:t>
            </a:r>
            <a:r>
              <a:rPr lang="en-US" sz="2400" b="0" dirty="0">
                <a:solidFill>
                  <a:schemeClr val="tx1"/>
                </a:solidFill>
                <a:latin typeface="Times New Roman" pitchFamily="18" charset="0"/>
                <a:cs typeface="Times New Roman" pitchFamily="18" charset="0"/>
              </a:rPr>
              <a:t/>
            </a:r>
            <a:br>
              <a:rPr lang="en-US" sz="2400" b="0" dirty="0">
                <a:solidFill>
                  <a:schemeClr val="tx1"/>
                </a:solidFill>
                <a:latin typeface="Times New Roman" pitchFamily="18" charset="0"/>
                <a:cs typeface="Times New Roman" pitchFamily="18" charset="0"/>
              </a:rPr>
            </a:br>
            <a:r>
              <a:rPr lang="pt-BR" sz="2400" b="0" dirty="0">
                <a:solidFill>
                  <a:schemeClr val="tx1"/>
                </a:solidFill>
                <a:latin typeface="Times New Roman" pitchFamily="18" charset="0"/>
                <a:cs typeface="Times New Roman" pitchFamily="18" charset="0"/>
              </a:rPr>
              <a:t>   + Tiếng ồn cơ khí: trường hợp trục bị rơ mòn</a:t>
            </a:r>
            <a:r>
              <a:rPr lang="en-US" sz="2400" b="0" dirty="0">
                <a:solidFill>
                  <a:schemeClr val="tx1"/>
                </a:solidFill>
                <a:latin typeface="Times New Roman" pitchFamily="18" charset="0"/>
                <a:cs typeface="Times New Roman" pitchFamily="18" charset="0"/>
              </a:rPr>
              <a:t/>
            </a:r>
            <a:br>
              <a:rPr lang="en-US" sz="2400" b="0" dirty="0">
                <a:solidFill>
                  <a:schemeClr val="tx1"/>
                </a:solidFill>
                <a:latin typeface="Times New Roman" pitchFamily="18" charset="0"/>
                <a:cs typeface="Times New Roman" pitchFamily="18" charset="0"/>
              </a:rPr>
            </a:br>
            <a:r>
              <a:rPr lang="pt-BR" sz="2400" b="0" dirty="0">
                <a:solidFill>
                  <a:schemeClr val="tx1"/>
                </a:solidFill>
                <a:latin typeface="Times New Roman" pitchFamily="18" charset="0"/>
                <a:cs typeface="Times New Roman" pitchFamily="18" charset="0"/>
              </a:rPr>
              <a:t>   + Tiếng ồn va chạm: rèn, rập</a:t>
            </a:r>
            <a:r>
              <a:rPr lang="en-US" sz="2400" b="0" dirty="0">
                <a:solidFill>
                  <a:schemeClr val="tx1"/>
                </a:solidFill>
                <a:latin typeface="Times New Roman" pitchFamily="18" charset="0"/>
                <a:cs typeface="Times New Roman" pitchFamily="18" charset="0"/>
              </a:rPr>
              <a:t/>
            </a:r>
            <a:br>
              <a:rPr lang="en-US" sz="2400" b="0" dirty="0">
                <a:solidFill>
                  <a:schemeClr val="tx1"/>
                </a:solidFill>
                <a:latin typeface="Times New Roman" pitchFamily="18" charset="0"/>
                <a:cs typeface="Times New Roman" pitchFamily="18" charset="0"/>
              </a:rPr>
            </a:br>
            <a:r>
              <a:rPr lang="pt-BR" sz="2400" b="0" dirty="0">
                <a:solidFill>
                  <a:schemeClr val="tx1"/>
                </a:solidFill>
                <a:latin typeface="Times New Roman" pitchFamily="18" charset="0"/>
                <a:cs typeface="Times New Roman" pitchFamily="18" charset="0"/>
              </a:rPr>
              <a:t>   + Tiếng ồn không khí : khí chuyển động với vận tốc cao như động cơ phản lực chẳng hạn</a:t>
            </a:r>
            <a:r>
              <a:rPr lang="en-US" sz="2400" b="0" dirty="0">
                <a:solidFill>
                  <a:schemeClr val="tx1"/>
                </a:solidFill>
                <a:latin typeface="Times New Roman" pitchFamily="18" charset="0"/>
                <a:cs typeface="Times New Roman" pitchFamily="18" charset="0"/>
              </a:rPr>
              <a:t/>
            </a:r>
            <a:br>
              <a:rPr lang="en-US" sz="2400" b="0" dirty="0">
                <a:solidFill>
                  <a:schemeClr val="tx1"/>
                </a:solidFill>
                <a:latin typeface="Times New Roman" pitchFamily="18" charset="0"/>
                <a:cs typeface="Times New Roman" pitchFamily="18" charset="0"/>
              </a:rPr>
            </a:br>
            <a:r>
              <a:rPr lang="pt-BR" sz="2400" b="0" dirty="0">
                <a:solidFill>
                  <a:schemeClr val="tx1"/>
                </a:solidFill>
                <a:latin typeface="Times New Roman" pitchFamily="18" charset="0"/>
                <a:cs typeface="Times New Roman" pitchFamily="18" charset="0"/>
              </a:rPr>
              <a:t>   + Tiến nổ hoặc xung: động cơ điêzen hoạt </a:t>
            </a:r>
            <a:r>
              <a:rPr lang="pt-BR" sz="2400" b="0" dirty="0" smtClean="0">
                <a:solidFill>
                  <a:schemeClr val="tx1"/>
                </a:solidFill>
                <a:latin typeface="Times New Roman" pitchFamily="18" charset="0"/>
                <a:cs typeface="Times New Roman" pitchFamily="18" charset="0"/>
              </a:rPr>
              <a:t>động.</a:t>
            </a:r>
            <a:br>
              <a:rPr lang="pt-BR" sz="2400" b="0" dirty="0" smtClean="0">
                <a:solidFill>
                  <a:schemeClr val="tx1"/>
                </a:solidFill>
                <a:latin typeface="Times New Roman" pitchFamily="18" charset="0"/>
                <a:cs typeface="Times New Roman" pitchFamily="18" charset="0"/>
              </a:rPr>
            </a:br>
            <a:r>
              <a:rPr lang="pt-BR" sz="2400" b="0" dirty="0">
                <a:solidFill>
                  <a:schemeClr val="tx1"/>
                </a:solidFill>
                <a:latin typeface="Times New Roman" pitchFamily="18" charset="0"/>
                <a:cs typeface="Times New Roman" pitchFamily="18" charset="0"/>
              </a:rPr>
              <a:t/>
            </a:r>
            <a:br>
              <a:rPr lang="pt-BR" sz="2400" b="0" dirty="0">
                <a:solidFill>
                  <a:schemeClr val="tx1"/>
                </a:solidFill>
                <a:latin typeface="Times New Roman" pitchFamily="18" charset="0"/>
                <a:cs typeface="Times New Roman" pitchFamily="18" charset="0"/>
              </a:rPr>
            </a:br>
            <a:r>
              <a:rPr lang="pt-BR" sz="2400" b="0" i="1" dirty="0">
                <a:solidFill>
                  <a:schemeClr val="tx1"/>
                </a:solidFill>
                <a:latin typeface="Times New Roman" pitchFamily="18" charset="0"/>
                <a:cs typeface="Times New Roman" pitchFamily="18" charset="0"/>
              </a:rPr>
              <a:t> Theo dải tần số:</a:t>
            </a:r>
            <a:r>
              <a:rPr lang="en-US" sz="2400" b="0" dirty="0">
                <a:solidFill>
                  <a:schemeClr val="tx1"/>
                </a:solidFill>
                <a:latin typeface="Times New Roman" pitchFamily="18" charset="0"/>
                <a:cs typeface="Times New Roman" pitchFamily="18" charset="0"/>
              </a:rPr>
              <a:t/>
            </a:r>
            <a:br>
              <a:rPr lang="en-US" sz="2400" b="0" dirty="0">
                <a:solidFill>
                  <a:schemeClr val="tx1"/>
                </a:solidFill>
                <a:latin typeface="Times New Roman" pitchFamily="18" charset="0"/>
                <a:cs typeface="Times New Roman" pitchFamily="18" charset="0"/>
              </a:rPr>
            </a:br>
            <a:r>
              <a:rPr lang="pt-BR" sz="2400" b="0" dirty="0">
                <a:solidFill>
                  <a:schemeClr val="tx1"/>
                </a:solidFill>
                <a:latin typeface="Times New Roman" pitchFamily="18" charset="0"/>
                <a:cs typeface="Times New Roman" pitchFamily="18" charset="0"/>
              </a:rPr>
              <a:t>   + Tiếng ồn có tần số cao khi f&gt; 1000Hz</a:t>
            </a:r>
            <a:r>
              <a:rPr lang="en-US" sz="2400" b="0" dirty="0">
                <a:solidFill>
                  <a:schemeClr val="tx1"/>
                </a:solidFill>
                <a:latin typeface="Times New Roman" pitchFamily="18" charset="0"/>
                <a:cs typeface="Times New Roman" pitchFamily="18" charset="0"/>
              </a:rPr>
              <a:t/>
            </a:r>
            <a:br>
              <a:rPr lang="en-US" sz="2400" b="0" dirty="0">
                <a:solidFill>
                  <a:schemeClr val="tx1"/>
                </a:solidFill>
                <a:latin typeface="Times New Roman" pitchFamily="18" charset="0"/>
                <a:cs typeface="Times New Roman" pitchFamily="18" charset="0"/>
              </a:rPr>
            </a:br>
            <a:r>
              <a:rPr lang="pt-BR" sz="2400" b="0" dirty="0">
                <a:solidFill>
                  <a:schemeClr val="tx1"/>
                </a:solidFill>
                <a:latin typeface="Times New Roman" pitchFamily="18" charset="0"/>
                <a:cs typeface="Times New Roman" pitchFamily="18" charset="0"/>
              </a:rPr>
              <a:t>   + Tiếng ồn có tần số trung bình khi f = 300- 1000Hz</a:t>
            </a:r>
            <a:r>
              <a:rPr lang="en-US" sz="2400" b="0" dirty="0">
                <a:solidFill>
                  <a:schemeClr val="tx1"/>
                </a:solidFill>
                <a:latin typeface="Times New Roman" pitchFamily="18" charset="0"/>
                <a:cs typeface="Times New Roman" pitchFamily="18" charset="0"/>
              </a:rPr>
              <a:t/>
            </a:r>
            <a:br>
              <a:rPr lang="en-US" sz="2400" b="0" dirty="0">
                <a:solidFill>
                  <a:schemeClr val="tx1"/>
                </a:solidFill>
                <a:latin typeface="Times New Roman" pitchFamily="18" charset="0"/>
                <a:cs typeface="Times New Roman" pitchFamily="18" charset="0"/>
              </a:rPr>
            </a:br>
            <a:r>
              <a:rPr lang="pt-BR" sz="2400" b="0" dirty="0">
                <a:solidFill>
                  <a:schemeClr val="tx1"/>
                </a:solidFill>
                <a:latin typeface="Times New Roman" pitchFamily="18" charset="0"/>
                <a:cs typeface="Times New Roman" pitchFamily="18" charset="0"/>
              </a:rPr>
              <a:t>   + Tiếng ồn có tần số thấp f&lt; 300Hz</a:t>
            </a:r>
            <a:r>
              <a:rPr lang="en-US" sz="2400" dirty="0"/>
              <a:t/>
            </a:r>
            <a:br>
              <a:rPr lang="en-US" sz="2400" dirty="0"/>
            </a:br>
            <a:endParaRPr lang="en-US" sz="2400" b="0" dirty="0">
              <a:solidFill>
                <a:schemeClr val="tx2"/>
              </a:solidFill>
              <a:latin typeface="Times New Roman" pitchFamily="18" charset="0"/>
              <a:cs typeface="Times New Roman" pitchFamily="18" charset="0"/>
            </a:endParaRPr>
          </a:p>
        </p:txBody>
      </p:sp>
      <p:sp>
        <p:nvSpPr>
          <p:cNvPr id="106501" name="Rectangle 5"/>
          <p:cNvSpPr>
            <a:spLocks noGrp="1" noChangeArrowheads="1"/>
          </p:cNvSpPr>
          <p:nvPr>
            <p:ph type="subTitle" idx="1"/>
          </p:nvPr>
        </p:nvSpPr>
        <p:spPr>
          <a:xfrm>
            <a:off x="1371600" y="5638800"/>
            <a:ext cx="5476875" cy="1219200"/>
          </a:xfrm>
        </p:spPr>
        <p:txBody>
          <a:bodyPr/>
          <a:lstStyle/>
          <a:p>
            <a:r>
              <a:rPr lang="en-US"/>
              <a:t>Click to add sub title. </a:t>
            </a:r>
          </a:p>
          <a:p>
            <a:r>
              <a:rPr lang="en-US"/>
              <a:t>Description of the contents</a:t>
            </a:r>
          </a:p>
        </p:txBody>
      </p:sp>
    </p:spTree>
    <p:extLst>
      <p:ext uri="{BB962C8B-B14F-4D97-AF65-F5344CB8AC3E}">
        <p14:creationId xmlns:p14="http://schemas.microsoft.com/office/powerpoint/2010/main" val="329069607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Slide Number Placeholder 4"/>
          <p:cNvSpPr>
            <a:spLocks noGrp="1"/>
          </p:cNvSpPr>
          <p:nvPr>
            <p:ph type="sldNum" sz="quarter" idx="12"/>
          </p:nvPr>
        </p:nvSpPr>
        <p:spPr/>
        <p:txBody>
          <a:bodyPr/>
          <a:lstStyle/>
          <a:p>
            <a:fld id="{42B9392E-014C-4F1E-ABE8-CD93B14B1A1D}" type="slidenum">
              <a:rPr lang="en-US"/>
              <a:pPr/>
              <a:t>9</a:t>
            </a:fld>
            <a:endParaRPr lang="en-US"/>
          </a:p>
        </p:txBody>
      </p:sp>
      <p:sp>
        <p:nvSpPr>
          <p:cNvPr id="54326" name="Rectangle 54"/>
          <p:cNvSpPr>
            <a:spLocks noGrp="1" noChangeArrowheads="1"/>
          </p:cNvSpPr>
          <p:nvPr>
            <p:ph type="title"/>
          </p:nvPr>
        </p:nvSpPr>
        <p:spPr>
          <a:xfrm>
            <a:off x="381000" y="609600"/>
            <a:ext cx="8229600" cy="6248400"/>
          </a:xfrm>
        </p:spPr>
        <p:txBody>
          <a:bodyPr/>
          <a:lstStyle/>
          <a:p>
            <a:pPr algn="l"/>
            <a:r>
              <a:rPr lang="fr-FR" sz="2800" i="1" dirty="0">
                <a:latin typeface="Times New Roman" pitchFamily="18" charset="0"/>
                <a:cs typeface="Times New Roman" pitchFamily="18" charset="0"/>
              </a:rPr>
              <a:t>2</a:t>
            </a:r>
            <a:r>
              <a:rPr lang="fr-FR" sz="2800" i="1" dirty="0" smtClean="0">
                <a:latin typeface="Times New Roman" pitchFamily="18" charset="0"/>
                <a:cs typeface="Times New Roman" pitchFamily="18" charset="0"/>
              </a:rPr>
              <a:t>.2</a:t>
            </a:r>
            <a:r>
              <a:rPr lang="fr-FR" sz="2800" i="1" dirty="0">
                <a:latin typeface="Times New Roman" pitchFamily="18" charset="0"/>
                <a:cs typeface="Times New Roman" pitchFamily="18" charset="0"/>
              </a:rPr>
              <a:t>. </a:t>
            </a:r>
            <a:r>
              <a:rPr lang="fr-FR" sz="2800" i="1" dirty="0" err="1" smtClean="0">
                <a:latin typeface="Times New Roman" pitchFamily="18" charset="0"/>
                <a:cs typeface="Times New Roman" pitchFamily="18" charset="0"/>
              </a:rPr>
              <a:t>Ảnh</a:t>
            </a:r>
            <a:r>
              <a:rPr lang="fr-FR" sz="2800" i="1" dirty="0" smtClean="0">
                <a:latin typeface="Times New Roman" pitchFamily="18" charset="0"/>
                <a:cs typeface="Times New Roman" pitchFamily="18" charset="0"/>
              </a:rPr>
              <a:t> </a:t>
            </a:r>
            <a:r>
              <a:rPr lang="fr-FR" sz="2800" i="1" dirty="0" err="1">
                <a:latin typeface="Times New Roman" pitchFamily="18" charset="0"/>
                <a:cs typeface="Times New Roman" pitchFamily="18" charset="0"/>
              </a:rPr>
              <a:t>hưởng</a:t>
            </a:r>
            <a:r>
              <a:rPr lang="fr-FR" sz="2800" i="1" dirty="0">
                <a:latin typeface="Times New Roman" pitchFamily="18" charset="0"/>
                <a:cs typeface="Times New Roman" pitchFamily="18" charset="0"/>
              </a:rPr>
              <a:t> </a:t>
            </a:r>
            <a:r>
              <a:rPr lang="fr-FR" sz="2800" i="1" dirty="0" err="1" smtClean="0">
                <a:latin typeface="Times New Roman" pitchFamily="18" charset="0"/>
                <a:cs typeface="Times New Roman" pitchFamily="18" charset="0"/>
              </a:rPr>
              <a:t>của</a:t>
            </a:r>
            <a:r>
              <a:rPr lang="fr-FR" sz="2800" i="1" dirty="0" smtClean="0">
                <a:latin typeface="Times New Roman" pitchFamily="18" charset="0"/>
                <a:cs typeface="Times New Roman" pitchFamily="18" charset="0"/>
              </a:rPr>
              <a:t> </a:t>
            </a:r>
            <a:r>
              <a:rPr lang="fr-FR" sz="2800" i="1" dirty="0" err="1">
                <a:latin typeface="Times New Roman" pitchFamily="18" charset="0"/>
                <a:cs typeface="Times New Roman" pitchFamily="18" charset="0"/>
              </a:rPr>
              <a:t>tiếng</a:t>
            </a:r>
            <a:r>
              <a:rPr lang="fr-FR" sz="2800" i="1" dirty="0">
                <a:latin typeface="Times New Roman" pitchFamily="18" charset="0"/>
                <a:cs typeface="Times New Roman" pitchFamily="18" charset="0"/>
              </a:rPr>
              <a:t> </a:t>
            </a:r>
            <a:r>
              <a:rPr lang="fr-FR" sz="2800" i="1" dirty="0" err="1">
                <a:latin typeface="Times New Roman" pitchFamily="18" charset="0"/>
                <a:cs typeface="Times New Roman" pitchFamily="18" charset="0"/>
              </a:rPr>
              <a:t>ồn</a:t>
            </a:r>
            <a:r>
              <a:rPr lang="fr-FR" sz="2800" i="1" dirty="0">
                <a:latin typeface="Times New Roman" pitchFamily="18" charset="0"/>
                <a:cs typeface="Times New Roman" pitchFamily="18" charset="0"/>
              </a:rPr>
              <a:t> </a:t>
            </a:r>
            <a:r>
              <a:rPr lang="fr-FR" sz="2800" i="1" dirty="0" err="1">
                <a:latin typeface="Times New Roman" pitchFamily="18" charset="0"/>
                <a:cs typeface="Times New Roman" pitchFamily="18" charset="0"/>
              </a:rPr>
              <a:t>và</a:t>
            </a:r>
            <a:r>
              <a:rPr lang="fr-FR" sz="2800" i="1" dirty="0">
                <a:latin typeface="Times New Roman" pitchFamily="18" charset="0"/>
                <a:cs typeface="Times New Roman" pitchFamily="18" charset="0"/>
              </a:rPr>
              <a:t> </a:t>
            </a:r>
            <a:r>
              <a:rPr lang="fr-FR" sz="2800" i="1" dirty="0" err="1">
                <a:latin typeface="Times New Roman" pitchFamily="18" charset="0"/>
                <a:cs typeface="Times New Roman" pitchFamily="18" charset="0"/>
              </a:rPr>
              <a:t>rung</a:t>
            </a:r>
            <a:r>
              <a:rPr lang="fr-FR" sz="2800" i="1" dirty="0">
                <a:latin typeface="Times New Roman" pitchFamily="18" charset="0"/>
                <a:cs typeface="Times New Roman" pitchFamily="18" charset="0"/>
              </a:rPr>
              <a:t> </a:t>
            </a:r>
            <a:r>
              <a:rPr lang="fr-FR" sz="2800" i="1" dirty="0" err="1">
                <a:latin typeface="Times New Roman" pitchFamily="18" charset="0"/>
                <a:cs typeface="Times New Roman" pitchFamily="18" charset="0"/>
              </a:rPr>
              <a:t>động</a:t>
            </a:r>
            <a:r>
              <a:rPr lang="fr-FR" sz="2800" i="1" dirty="0">
                <a:latin typeface="Times New Roman" pitchFamily="18" charset="0"/>
                <a:cs typeface="Times New Roman" pitchFamily="18" charset="0"/>
              </a:rPr>
              <a:t> </a:t>
            </a:r>
            <a:r>
              <a:rPr lang="fr-FR" sz="2800" i="1" dirty="0" err="1">
                <a:latin typeface="Times New Roman" pitchFamily="18" charset="0"/>
                <a:cs typeface="Times New Roman" pitchFamily="18" charset="0"/>
              </a:rPr>
              <a:t>đối</a:t>
            </a:r>
            <a:r>
              <a:rPr lang="fr-FR" sz="2800" i="1" dirty="0">
                <a:latin typeface="Times New Roman" pitchFamily="18" charset="0"/>
                <a:cs typeface="Times New Roman" pitchFamily="18" charset="0"/>
              </a:rPr>
              <a:t> </a:t>
            </a:r>
            <a:r>
              <a:rPr lang="fr-FR" sz="2800" i="1" dirty="0" err="1" smtClean="0">
                <a:latin typeface="Times New Roman" pitchFamily="18" charset="0"/>
                <a:cs typeface="Times New Roman" pitchFamily="18" charset="0"/>
              </a:rPr>
              <a:t>với</a:t>
            </a:r>
            <a:r>
              <a:rPr lang="fr-FR" sz="2800" i="1" dirty="0" smtClean="0">
                <a:latin typeface="Times New Roman" pitchFamily="18" charset="0"/>
                <a:cs typeface="Times New Roman" pitchFamily="18" charset="0"/>
              </a:rPr>
              <a:t> </a:t>
            </a:r>
            <a:r>
              <a:rPr lang="fr-FR" sz="2800" i="1" dirty="0" err="1">
                <a:latin typeface="Times New Roman" pitchFamily="18" charset="0"/>
                <a:cs typeface="Times New Roman" pitchFamily="18" charset="0"/>
              </a:rPr>
              <a:t>sinh</a:t>
            </a:r>
            <a:r>
              <a:rPr lang="fr-FR" sz="2800" i="1" dirty="0">
                <a:latin typeface="Times New Roman" pitchFamily="18" charset="0"/>
                <a:cs typeface="Times New Roman" pitchFamily="18" charset="0"/>
              </a:rPr>
              <a:t> </a:t>
            </a:r>
            <a:r>
              <a:rPr lang="fr-FR" sz="2800" i="1" dirty="0" err="1">
                <a:latin typeface="Times New Roman" pitchFamily="18" charset="0"/>
                <a:cs typeface="Times New Roman" pitchFamily="18" charset="0"/>
              </a:rPr>
              <a:t>lý</a:t>
            </a:r>
            <a:r>
              <a:rPr lang="fr-FR" sz="2800" i="1" dirty="0">
                <a:latin typeface="Times New Roman" pitchFamily="18" charset="0"/>
                <a:cs typeface="Times New Roman" pitchFamily="18" charset="0"/>
              </a:rPr>
              <a:t> con </a:t>
            </a:r>
            <a:r>
              <a:rPr lang="fr-FR" sz="2800" i="1" dirty="0" err="1">
                <a:latin typeface="Times New Roman" pitchFamily="18" charset="0"/>
                <a:cs typeface="Times New Roman" pitchFamily="18" charset="0"/>
              </a:rPr>
              <a:t>người</a:t>
            </a:r>
            <a:r>
              <a:rPr lang="fr-FR" sz="2800" i="1" dirty="0">
                <a:latin typeface="Times New Roman" pitchFamily="18" charset="0"/>
                <a:cs typeface="Times New Roman" pitchFamily="18" charset="0"/>
              </a:rPr>
              <a:t> </a:t>
            </a:r>
            <a:r>
              <a:rPr lang="fr-FR" sz="2800" i="1" dirty="0" smtClean="0">
                <a:latin typeface="Times New Roman" pitchFamily="18" charset="0"/>
                <a:cs typeface="Times New Roman" pitchFamily="18" charset="0"/>
              </a:rPr>
              <a:t>:</a:t>
            </a:r>
            <a:r>
              <a:rPr lang="fr-FR" sz="2800" dirty="0" smtClean="0">
                <a:latin typeface="Times New Roman" pitchFamily="18" charset="0"/>
                <a:cs typeface="Times New Roman" pitchFamily="18" charset="0"/>
              </a:rPr>
              <a:t/>
            </a:r>
            <a:br>
              <a:rPr lang="fr-FR" sz="2800" dirty="0" smtClean="0">
                <a:latin typeface="Times New Roman" pitchFamily="18" charset="0"/>
                <a:cs typeface="Times New Roman" pitchFamily="18" charset="0"/>
              </a:rPr>
            </a:br>
            <a:r>
              <a:rPr lang="fr-FR" sz="2400" b="0" dirty="0" smtClean="0">
                <a:latin typeface="Times New Roman" pitchFamily="18" charset="0"/>
                <a:cs typeface="Times New Roman" pitchFamily="18" charset="0"/>
              </a:rPr>
              <a:t/>
            </a:r>
            <a:br>
              <a:rPr lang="fr-FR" sz="2400" b="0" dirty="0" smtClean="0">
                <a:latin typeface="Times New Roman" pitchFamily="18" charset="0"/>
                <a:cs typeface="Times New Roman" pitchFamily="18" charset="0"/>
              </a:rPr>
            </a:br>
            <a:r>
              <a:rPr lang="fr-FR" sz="2400" dirty="0">
                <a:latin typeface="Times New Roman" pitchFamily="18" charset="0"/>
                <a:cs typeface="Times New Roman" pitchFamily="18" charset="0"/>
              </a:rPr>
              <a:t> a) </a:t>
            </a:r>
            <a:r>
              <a:rPr lang="fr-FR" sz="2400" dirty="0" err="1">
                <a:latin typeface="Times New Roman" pitchFamily="18" charset="0"/>
                <a:cs typeface="Times New Roman" pitchFamily="18" charset="0"/>
              </a:rPr>
              <a:t>Tiếng</a:t>
            </a:r>
            <a:r>
              <a:rPr lang="fr-FR" sz="2400" dirty="0">
                <a:latin typeface="Times New Roman" pitchFamily="18" charset="0"/>
                <a:cs typeface="Times New Roman" pitchFamily="18" charset="0"/>
              </a:rPr>
              <a:t> </a:t>
            </a:r>
            <a:r>
              <a:rPr lang="fr-FR" sz="2400" dirty="0" err="1">
                <a:latin typeface="Times New Roman" pitchFamily="18" charset="0"/>
                <a:cs typeface="Times New Roman" pitchFamily="18" charset="0"/>
              </a:rPr>
              <a:t>ồn</a:t>
            </a:r>
            <a:r>
              <a:rPr lang="fr-FR" sz="2400" dirty="0">
                <a:latin typeface="Times New Roman" pitchFamily="18" charset="0"/>
                <a:cs typeface="Times New Roman" pitchFamily="18" charset="0"/>
              </a:rPr>
              <a:t> : </a:t>
            </a:r>
            <a:r>
              <a:rPr lang="fr-FR" sz="2400" dirty="0" smtClean="0">
                <a:latin typeface="Times New Roman" pitchFamily="18" charset="0"/>
                <a:cs typeface="Times New Roman" pitchFamily="18" charset="0"/>
              </a:rPr>
              <a:t/>
            </a:r>
            <a:br>
              <a:rPr lang="fr-FR" sz="2400" dirty="0" smtClean="0">
                <a:latin typeface="Times New Roman" pitchFamily="18" charset="0"/>
                <a:cs typeface="Times New Roman" pitchFamily="18" charset="0"/>
              </a:rPr>
            </a:br>
            <a:r>
              <a:rPr lang="fr-FR" sz="2400" dirty="0"/>
              <a:t> </a:t>
            </a:r>
            <a:r>
              <a:rPr lang="fr-FR" sz="2400" dirty="0" smtClean="0"/>
              <a:t>    </a:t>
            </a:r>
            <a:r>
              <a:rPr lang="fr-FR" sz="2400" b="0" dirty="0" err="1" smtClean="0">
                <a:latin typeface="Times New Roman" pitchFamily="18" charset="0"/>
                <a:cs typeface="Times New Roman" pitchFamily="18" charset="0"/>
              </a:rPr>
              <a:t>Tiếng</a:t>
            </a:r>
            <a:r>
              <a:rPr lang="fr-FR" sz="2400" b="0" dirty="0" smtClean="0">
                <a:latin typeface="Times New Roman" pitchFamily="18" charset="0"/>
                <a:cs typeface="Times New Roman" pitchFamily="18" charset="0"/>
              </a:rPr>
              <a:t> </a:t>
            </a:r>
            <a:r>
              <a:rPr lang="fr-FR" sz="2400" b="0" dirty="0" err="1">
                <a:latin typeface="Times New Roman" pitchFamily="18" charset="0"/>
                <a:cs typeface="Times New Roman" pitchFamily="18" charset="0"/>
              </a:rPr>
              <a:t>ồn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trước</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hết</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tác</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động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đến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hệ</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thần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kinh</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trung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ương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sau</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đó</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lên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hệ</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thống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tim</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mạch</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và</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nhiều</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cơ</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quan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khác</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cuối</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cùng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đến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cơ</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quan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thính</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giác</a:t>
            </a:r>
            <a:r>
              <a:rPr lang="fr-FR" sz="2400" b="0" dirty="0">
                <a:latin typeface="Times New Roman" pitchFamily="18" charset="0"/>
                <a:cs typeface="Times New Roman" pitchFamily="18" charset="0"/>
              </a:rPr>
              <a:t>. </a:t>
            </a:r>
            <a:r>
              <a:rPr lang="fr-FR" sz="2400" b="0" dirty="0" smtClean="0">
                <a:latin typeface="Times New Roman" pitchFamily="18" charset="0"/>
                <a:cs typeface="Times New Roman" pitchFamily="18" charset="0"/>
              </a:rPr>
              <a:t/>
            </a:r>
            <a:br>
              <a:rPr lang="fr-FR" sz="2400" b="0" dirty="0" smtClean="0">
                <a:latin typeface="Times New Roman" pitchFamily="18" charset="0"/>
                <a:cs typeface="Times New Roman" pitchFamily="18" charset="0"/>
              </a:rPr>
            </a:br>
            <a:r>
              <a:rPr lang="fr-FR" sz="2400" b="0" dirty="0" smtClean="0">
                <a:latin typeface="Times New Roman" pitchFamily="18" charset="0"/>
                <a:cs typeface="Times New Roman" pitchFamily="18" charset="0"/>
              </a:rPr>
              <a:t/>
            </a:r>
            <a:br>
              <a:rPr lang="fr-FR" sz="2400" b="0" dirty="0" smtClean="0">
                <a:latin typeface="Times New Roman" pitchFamily="18" charset="0"/>
                <a:cs typeface="Times New Roman" pitchFamily="18" charset="0"/>
              </a:rPr>
            </a:br>
            <a:r>
              <a:rPr lang="fr-FR" sz="2400" b="0" dirty="0">
                <a:latin typeface="Times New Roman" pitchFamily="18" charset="0"/>
                <a:cs typeface="Times New Roman" pitchFamily="18" charset="0"/>
              </a:rPr>
              <a:t> </a:t>
            </a:r>
            <a:r>
              <a:rPr lang="fr-FR" sz="2400" b="0" dirty="0" smtClean="0">
                <a:latin typeface="Times New Roman" pitchFamily="18" charset="0"/>
                <a:cs typeface="Times New Roman" pitchFamily="18" charset="0"/>
              </a:rPr>
              <a:t> +</a:t>
            </a:r>
            <a:r>
              <a:rPr lang="fr-FR" sz="2400" b="0" i="1" dirty="0" err="1" smtClean="0">
                <a:latin typeface="Times New Roman" pitchFamily="18" charset="0"/>
                <a:cs typeface="Times New Roman" pitchFamily="18" charset="0"/>
              </a:rPr>
              <a:t>Ảnh</a:t>
            </a:r>
            <a:r>
              <a:rPr lang="fr-FR" sz="2400" b="0" i="1" dirty="0" smtClean="0">
                <a:latin typeface="Times New Roman" pitchFamily="18" charset="0"/>
                <a:cs typeface="Times New Roman" pitchFamily="18" charset="0"/>
              </a:rPr>
              <a:t> </a:t>
            </a:r>
            <a:r>
              <a:rPr lang="fr-FR" sz="2400" b="0" i="1" dirty="0" err="1">
                <a:latin typeface="Times New Roman" pitchFamily="18" charset="0"/>
                <a:cs typeface="Times New Roman" pitchFamily="18" charset="0"/>
              </a:rPr>
              <a:t>hưởng</a:t>
            </a:r>
            <a:r>
              <a:rPr lang="fr-FR" sz="2400" b="0" i="1" dirty="0">
                <a:latin typeface="Times New Roman" pitchFamily="18" charset="0"/>
                <a:cs typeface="Times New Roman" pitchFamily="18" charset="0"/>
              </a:rPr>
              <a:t> </a:t>
            </a:r>
            <a:r>
              <a:rPr lang="fr-FR" sz="2400" b="0" i="1" dirty="0" err="1">
                <a:latin typeface="Times New Roman" pitchFamily="18" charset="0"/>
                <a:cs typeface="Times New Roman" pitchFamily="18" charset="0"/>
              </a:rPr>
              <a:t>của</a:t>
            </a:r>
            <a:r>
              <a:rPr lang="fr-FR" sz="2400" b="0" i="1" dirty="0">
                <a:latin typeface="Times New Roman" pitchFamily="18" charset="0"/>
                <a:cs typeface="Times New Roman" pitchFamily="18" charset="0"/>
              </a:rPr>
              <a:t> </a:t>
            </a:r>
            <a:r>
              <a:rPr lang="fr-FR" sz="2400" b="0" i="1" dirty="0" err="1">
                <a:latin typeface="Times New Roman" pitchFamily="18" charset="0"/>
                <a:cs typeface="Times New Roman" pitchFamily="18" charset="0"/>
              </a:rPr>
              <a:t>tiếng</a:t>
            </a:r>
            <a:r>
              <a:rPr lang="fr-FR" sz="2400" b="0" i="1" dirty="0">
                <a:latin typeface="Times New Roman" pitchFamily="18" charset="0"/>
                <a:cs typeface="Times New Roman" pitchFamily="18" charset="0"/>
              </a:rPr>
              <a:t> </a:t>
            </a:r>
            <a:r>
              <a:rPr lang="fr-FR" sz="2400" b="0" i="1" dirty="0" err="1">
                <a:latin typeface="Times New Roman" pitchFamily="18" charset="0"/>
                <a:cs typeface="Times New Roman" pitchFamily="18" charset="0"/>
              </a:rPr>
              <a:t>ồn</a:t>
            </a:r>
            <a:r>
              <a:rPr lang="fr-FR" sz="2400" b="0" i="1" dirty="0">
                <a:latin typeface="Times New Roman" pitchFamily="18" charset="0"/>
                <a:cs typeface="Times New Roman" pitchFamily="18" charset="0"/>
              </a:rPr>
              <a:t> </a:t>
            </a:r>
            <a:r>
              <a:rPr lang="fr-FR" sz="2400" b="0" i="1" dirty="0" err="1">
                <a:latin typeface="Times New Roman" pitchFamily="18" charset="0"/>
                <a:cs typeface="Times New Roman" pitchFamily="18" charset="0"/>
              </a:rPr>
              <a:t>tới</a:t>
            </a:r>
            <a:r>
              <a:rPr lang="fr-FR" sz="2400" b="0" i="1" dirty="0">
                <a:latin typeface="Times New Roman" pitchFamily="18" charset="0"/>
                <a:cs typeface="Times New Roman" pitchFamily="18" charset="0"/>
              </a:rPr>
              <a:t> </a:t>
            </a:r>
            <a:r>
              <a:rPr lang="fr-FR" sz="2400" b="0" i="1" dirty="0" err="1">
                <a:latin typeface="Times New Roman" pitchFamily="18" charset="0"/>
                <a:cs typeface="Times New Roman" pitchFamily="18" charset="0"/>
              </a:rPr>
              <a:t>cơ</a:t>
            </a:r>
            <a:r>
              <a:rPr lang="fr-FR" sz="2400" b="0" i="1" dirty="0">
                <a:latin typeface="Times New Roman" pitchFamily="18" charset="0"/>
                <a:cs typeface="Times New Roman" pitchFamily="18" charset="0"/>
              </a:rPr>
              <a:t> </a:t>
            </a:r>
            <a:r>
              <a:rPr lang="fr-FR" sz="2400" b="0" i="1" dirty="0" err="1">
                <a:latin typeface="Times New Roman" pitchFamily="18" charset="0"/>
                <a:cs typeface="Times New Roman" pitchFamily="18" charset="0"/>
              </a:rPr>
              <a:t>quan</a:t>
            </a:r>
            <a:r>
              <a:rPr lang="fr-FR" sz="2400" b="0" i="1" dirty="0">
                <a:latin typeface="Times New Roman" pitchFamily="18" charset="0"/>
                <a:cs typeface="Times New Roman" pitchFamily="18" charset="0"/>
              </a:rPr>
              <a:t> </a:t>
            </a:r>
            <a:r>
              <a:rPr lang="fr-FR" sz="2400" b="0" i="1" dirty="0" err="1">
                <a:latin typeface="Times New Roman" pitchFamily="18" charset="0"/>
                <a:cs typeface="Times New Roman" pitchFamily="18" charset="0"/>
              </a:rPr>
              <a:t>thính</a:t>
            </a:r>
            <a:r>
              <a:rPr lang="fr-FR" sz="2400" b="0" i="1" dirty="0">
                <a:latin typeface="Times New Roman" pitchFamily="18" charset="0"/>
                <a:cs typeface="Times New Roman" pitchFamily="18" charset="0"/>
              </a:rPr>
              <a:t> </a:t>
            </a:r>
            <a:r>
              <a:rPr lang="fr-FR" sz="2400" b="0" i="1" dirty="0" err="1">
                <a:latin typeface="Times New Roman" pitchFamily="18" charset="0"/>
                <a:cs typeface="Times New Roman" pitchFamily="18" charset="0"/>
              </a:rPr>
              <a:t>giác</a:t>
            </a:r>
            <a:r>
              <a:rPr lang="fr-FR" sz="2400" b="0" i="1" dirty="0">
                <a:latin typeface="Times New Roman" pitchFamily="18" charset="0"/>
                <a:cs typeface="Times New Roman" pitchFamily="18" charset="0"/>
              </a:rPr>
              <a:t> : </a:t>
            </a:r>
            <a:r>
              <a:rPr lang="fr-FR" sz="2400" b="0" i="1" dirty="0" smtClean="0">
                <a:latin typeface="Times New Roman" pitchFamily="18" charset="0"/>
                <a:cs typeface="Times New Roman" pitchFamily="18" charset="0"/>
              </a:rPr>
              <a:t/>
            </a:r>
            <a:br>
              <a:rPr lang="fr-FR" sz="2400" b="0" i="1" dirty="0" smtClean="0">
                <a:latin typeface="Times New Roman" pitchFamily="18" charset="0"/>
                <a:cs typeface="Times New Roman" pitchFamily="18" charset="0"/>
              </a:rPr>
            </a:br>
            <a:r>
              <a:rPr lang="fr-FR" sz="2400" b="0" dirty="0">
                <a:latin typeface="Times New Roman" pitchFamily="18" charset="0"/>
                <a:cs typeface="Times New Roman" pitchFamily="18" charset="0"/>
              </a:rPr>
              <a:t> </a:t>
            </a:r>
            <a:r>
              <a:rPr lang="fr-FR" sz="2400" b="0" dirty="0" smtClean="0">
                <a:latin typeface="Times New Roman" pitchFamily="18" charset="0"/>
                <a:cs typeface="Times New Roman" pitchFamily="18" charset="0"/>
              </a:rPr>
              <a:t>     Khi </a:t>
            </a:r>
            <a:r>
              <a:rPr lang="fr-FR" sz="2400" b="0" dirty="0" err="1">
                <a:latin typeface="Times New Roman" pitchFamily="18" charset="0"/>
                <a:cs typeface="Times New Roman" pitchFamily="18" charset="0"/>
              </a:rPr>
              <a:t>chịu</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tác</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dụng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của</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tiếng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ồn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độ</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nhạy</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cảm</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của</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thính</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giác</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giảm</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xuống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ngưỡng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nghe</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tăng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lên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Làm</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việc</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lâu</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trong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môi</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trường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ồn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ào</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như</a:t>
            </a:r>
            <a:r>
              <a:rPr lang="fr-FR" sz="2400" b="0" dirty="0">
                <a:latin typeface="Times New Roman" pitchFamily="18" charset="0"/>
                <a:cs typeface="Times New Roman" pitchFamily="18" charset="0"/>
              </a:rPr>
              <a:t> : </a:t>
            </a:r>
            <a:r>
              <a:rPr lang="fr-FR" sz="2400" b="0" dirty="0" err="1">
                <a:latin typeface="Times New Roman" pitchFamily="18" charset="0"/>
                <a:cs typeface="Times New Roman" pitchFamily="18" charset="0"/>
              </a:rPr>
              <a:t>công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nhân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dệt</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công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nhân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luyện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kim</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vv</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sau</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giờ</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làm</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việc</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phía</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mất</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một</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thời</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gian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thì</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thính</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giác</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mới</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trở</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lại</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bình</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thường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khoảng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thời</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gian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này</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gọi</a:t>
            </a:r>
            <a:r>
              <a:rPr lang="fr-FR" sz="2400" b="0" dirty="0">
                <a:latin typeface="Times New Roman" pitchFamily="18" charset="0"/>
                <a:cs typeface="Times New Roman" pitchFamily="18" charset="0"/>
              </a:rPr>
              <a:t> là </a:t>
            </a:r>
            <a:r>
              <a:rPr lang="fr-FR" sz="2400" b="0" dirty="0" err="1">
                <a:latin typeface="Times New Roman" pitchFamily="18" charset="0"/>
                <a:cs typeface="Times New Roman" pitchFamily="18" charset="0"/>
              </a:rPr>
              <a:t>thời</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gian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phục</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hồi</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thính</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giác</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tiếp</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xúc</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với</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tiếng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ồn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càng</a:t>
            </a:r>
            <a:r>
              <a:rPr lang="fr-FR" sz="2400" b="0" dirty="0">
                <a:latin typeface="Times New Roman" pitchFamily="18" charset="0"/>
                <a:cs typeface="Times New Roman" pitchFamily="18" charset="0"/>
              </a:rPr>
              <a:t> to </a:t>
            </a:r>
            <a:r>
              <a:rPr lang="fr-FR" sz="2400" b="0" dirty="0" err="1">
                <a:latin typeface="Times New Roman" pitchFamily="18" charset="0"/>
                <a:cs typeface="Times New Roman" pitchFamily="18" charset="0"/>
              </a:rPr>
              <a:t>thì</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thời</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gian</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phục</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hồi</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càng</a:t>
            </a:r>
            <a:r>
              <a:rPr lang="fr-FR" sz="2400" b="0" dirty="0">
                <a:latin typeface="Times New Roman" pitchFamily="18" charset="0"/>
                <a:cs typeface="Times New Roman" pitchFamily="18" charset="0"/>
              </a:rPr>
              <a:t> </a:t>
            </a:r>
            <a:r>
              <a:rPr lang="fr-FR" sz="2400" b="0" dirty="0" err="1">
                <a:latin typeface="Times New Roman" pitchFamily="18" charset="0"/>
                <a:cs typeface="Times New Roman" pitchFamily="18" charset="0"/>
              </a:rPr>
              <a:t>lâu</a:t>
            </a:r>
            <a:r>
              <a:rPr lang="fr-FR" sz="2400" b="0" dirty="0">
                <a:latin typeface="Times New Roman" pitchFamily="18" charset="0"/>
                <a:cs typeface="Times New Roman" pitchFamily="18" charset="0"/>
              </a:rPr>
              <a:t>.</a:t>
            </a:r>
            <a:r>
              <a:rPr lang="en-US" sz="2400" dirty="0"/>
              <a:t/>
            </a:r>
            <a:br>
              <a:rPr lang="en-US" sz="2400" dirty="0"/>
            </a:br>
            <a:r>
              <a:rPr lang="fr-FR" sz="2400" b="0" dirty="0" smtClean="0">
                <a:latin typeface="Times New Roman" pitchFamily="18" charset="0"/>
                <a:cs typeface="Times New Roman" pitchFamily="18" charset="0"/>
              </a:rPr>
              <a:t/>
            </a:r>
            <a:br>
              <a:rPr lang="fr-FR" sz="2400" b="0" dirty="0" smtClean="0">
                <a:latin typeface="Times New Roman" pitchFamily="18" charset="0"/>
                <a:cs typeface="Times New Roman" pitchFamily="18" charset="0"/>
              </a:rPr>
            </a:br>
            <a:r>
              <a:rPr lang="fr-FR" sz="2400" b="0" dirty="0">
                <a:latin typeface="Times New Roman" pitchFamily="18" charset="0"/>
                <a:cs typeface="Times New Roman" pitchFamily="18" charset="0"/>
              </a:rPr>
              <a:t/>
            </a:r>
            <a:br>
              <a:rPr lang="fr-FR" sz="2400" b="0" dirty="0">
                <a:latin typeface="Times New Roman" pitchFamily="18" charset="0"/>
                <a:cs typeface="Times New Roman" pitchFamily="18" charset="0"/>
              </a:rPr>
            </a:br>
            <a:endParaRPr lang="en-US" sz="2400" b="0" dirty="0">
              <a:latin typeface="Times New Roman" pitchFamily="18" charset="0"/>
              <a:cs typeface="Times New Roman" pitchFamily="18" charset="0"/>
            </a:endParaRPr>
          </a:p>
        </p:txBody>
      </p:sp>
    </p:spTree>
    <p:extLst>
      <p:ext uri="{BB962C8B-B14F-4D97-AF65-F5344CB8AC3E}">
        <p14:creationId xmlns:p14="http://schemas.microsoft.com/office/powerpoint/2010/main" val="3790199484"/>
      </p:ext>
    </p:extLst>
  </p:cSld>
  <p:clrMapOvr>
    <a:masterClrMapping/>
  </p:clrMapOvr>
  <p:timing>
    <p:tnLst>
      <p:par>
        <p:cTn id="1" dur="indefinite" restart="never" nodeType="tmRoot"/>
      </p:par>
    </p:tnLst>
  </p:timing>
</p:sld>
</file>

<file path=ppt/theme/theme1.xml><?xml version="1.0" encoding="utf-8"?>
<a:theme xmlns:a="http://schemas.openxmlformats.org/drawingml/2006/main" name="S008TGp_Proposal">
  <a:themeElements>
    <a:clrScheme name="S008TGp_Proposal 3">
      <a:dk1>
        <a:srgbClr val="000000"/>
      </a:dk1>
      <a:lt1>
        <a:srgbClr val="FFFFFF"/>
      </a:lt1>
      <a:dk2>
        <a:srgbClr val="003366"/>
      </a:dk2>
      <a:lt2>
        <a:srgbClr val="808080"/>
      </a:lt2>
      <a:accent1>
        <a:srgbClr val="69BCE5"/>
      </a:accent1>
      <a:accent2>
        <a:srgbClr val="9ECC4C"/>
      </a:accent2>
      <a:accent3>
        <a:srgbClr val="FFFFFF"/>
      </a:accent3>
      <a:accent4>
        <a:srgbClr val="000000"/>
      </a:accent4>
      <a:accent5>
        <a:srgbClr val="B9DAF0"/>
      </a:accent5>
      <a:accent6>
        <a:srgbClr val="8FB944"/>
      </a:accent6>
      <a:hlink>
        <a:srgbClr val="FCBB04"/>
      </a:hlink>
      <a:folHlink>
        <a:srgbClr val="EE836E"/>
      </a:folHlink>
    </a:clrScheme>
    <a:fontScheme name="S008TGp_Propos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S008TGp_Proposal 1">
        <a:dk1>
          <a:srgbClr val="000000"/>
        </a:dk1>
        <a:lt1>
          <a:srgbClr val="FFFFFF"/>
        </a:lt1>
        <a:dk2>
          <a:srgbClr val="3B296D"/>
        </a:dk2>
        <a:lt2>
          <a:srgbClr val="808080"/>
        </a:lt2>
        <a:accent1>
          <a:srgbClr val="C0BEE8"/>
        </a:accent1>
        <a:accent2>
          <a:srgbClr val="95D1DF"/>
        </a:accent2>
        <a:accent3>
          <a:srgbClr val="FFFFFF"/>
        </a:accent3>
        <a:accent4>
          <a:srgbClr val="000000"/>
        </a:accent4>
        <a:accent5>
          <a:srgbClr val="DCDBF2"/>
        </a:accent5>
        <a:accent6>
          <a:srgbClr val="87BDCA"/>
        </a:accent6>
        <a:hlink>
          <a:srgbClr val="A1D57D"/>
        </a:hlink>
        <a:folHlink>
          <a:srgbClr val="F4A530"/>
        </a:folHlink>
      </a:clrScheme>
      <a:clrMap bg1="lt1" tx1="dk1" bg2="lt2" tx2="dk2" accent1="accent1" accent2="accent2" accent3="accent3" accent4="accent4" accent5="accent5" accent6="accent6" hlink="hlink" folHlink="folHlink"/>
    </a:extraClrScheme>
    <a:extraClrScheme>
      <a:clrScheme name="S008TGp_Proposal 2">
        <a:dk1>
          <a:srgbClr val="000000"/>
        </a:dk1>
        <a:lt1>
          <a:srgbClr val="FFFFFF"/>
        </a:lt1>
        <a:dk2>
          <a:srgbClr val="1E604A"/>
        </a:dk2>
        <a:lt2>
          <a:srgbClr val="808080"/>
        </a:lt2>
        <a:accent1>
          <a:srgbClr val="94C899"/>
        </a:accent1>
        <a:accent2>
          <a:srgbClr val="7CC6CE"/>
        </a:accent2>
        <a:accent3>
          <a:srgbClr val="FFFFFF"/>
        </a:accent3>
        <a:accent4>
          <a:srgbClr val="000000"/>
        </a:accent4>
        <a:accent5>
          <a:srgbClr val="C8E0CA"/>
        </a:accent5>
        <a:accent6>
          <a:srgbClr val="70B3BA"/>
        </a:accent6>
        <a:hlink>
          <a:srgbClr val="C5C567"/>
        </a:hlink>
        <a:folHlink>
          <a:srgbClr val="87B2E1"/>
        </a:folHlink>
      </a:clrScheme>
      <a:clrMap bg1="lt1" tx1="dk1" bg2="lt2" tx2="dk2" accent1="accent1" accent2="accent2" accent3="accent3" accent4="accent4" accent5="accent5" accent6="accent6" hlink="hlink" folHlink="folHlink"/>
    </a:extraClrScheme>
    <a:extraClrScheme>
      <a:clrScheme name="S008TGp_Proposal 3">
        <a:dk1>
          <a:srgbClr val="000000"/>
        </a:dk1>
        <a:lt1>
          <a:srgbClr val="FFFFFF"/>
        </a:lt1>
        <a:dk2>
          <a:srgbClr val="003366"/>
        </a:dk2>
        <a:lt2>
          <a:srgbClr val="808080"/>
        </a:lt2>
        <a:accent1>
          <a:srgbClr val="69BCE5"/>
        </a:accent1>
        <a:accent2>
          <a:srgbClr val="9ECC4C"/>
        </a:accent2>
        <a:accent3>
          <a:srgbClr val="FFFFFF"/>
        </a:accent3>
        <a:accent4>
          <a:srgbClr val="000000"/>
        </a:accent4>
        <a:accent5>
          <a:srgbClr val="B9DAF0"/>
        </a:accent5>
        <a:accent6>
          <a:srgbClr val="8FB944"/>
        </a:accent6>
        <a:hlink>
          <a:srgbClr val="FCBB04"/>
        </a:hlink>
        <a:folHlink>
          <a:srgbClr val="EE836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S008TGp_Proposal">
  <a:themeElements>
    <a:clrScheme name="1_S008TGp_Proposal 3">
      <a:dk1>
        <a:srgbClr val="000000"/>
      </a:dk1>
      <a:lt1>
        <a:srgbClr val="FFFFFF"/>
      </a:lt1>
      <a:dk2>
        <a:srgbClr val="003366"/>
      </a:dk2>
      <a:lt2>
        <a:srgbClr val="808080"/>
      </a:lt2>
      <a:accent1>
        <a:srgbClr val="69BCE5"/>
      </a:accent1>
      <a:accent2>
        <a:srgbClr val="9ECC4C"/>
      </a:accent2>
      <a:accent3>
        <a:srgbClr val="FFFFFF"/>
      </a:accent3>
      <a:accent4>
        <a:srgbClr val="000000"/>
      </a:accent4>
      <a:accent5>
        <a:srgbClr val="B9DAF0"/>
      </a:accent5>
      <a:accent6>
        <a:srgbClr val="8FB944"/>
      </a:accent6>
      <a:hlink>
        <a:srgbClr val="FCBB04"/>
      </a:hlink>
      <a:folHlink>
        <a:srgbClr val="EE836E"/>
      </a:folHlink>
    </a:clrScheme>
    <a:fontScheme name="1_S008TGp_Propos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1_S008TGp_Proposal 1">
        <a:dk1>
          <a:srgbClr val="000000"/>
        </a:dk1>
        <a:lt1>
          <a:srgbClr val="FFFFFF"/>
        </a:lt1>
        <a:dk2>
          <a:srgbClr val="3B296D"/>
        </a:dk2>
        <a:lt2>
          <a:srgbClr val="808080"/>
        </a:lt2>
        <a:accent1>
          <a:srgbClr val="C0BEE8"/>
        </a:accent1>
        <a:accent2>
          <a:srgbClr val="95D1DF"/>
        </a:accent2>
        <a:accent3>
          <a:srgbClr val="FFFFFF"/>
        </a:accent3>
        <a:accent4>
          <a:srgbClr val="000000"/>
        </a:accent4>
        <a:accent5>
          <a:srgbClr val="DCDBF2"/>
        </a:accent5>
        <a:accent6>
          <a:srgbClr val="87BDCA"/>
        </a:accent6>
        <a:hlink>
          <a:srgbClr val="A1D57D"/>
        </a:hlink>
        <a:folHlink>
          <a:srgbClr val="F4A530"/>
        </a:folHlink>
      </a:clrScheme>
      <a:clrMap bg1="lt1" tx1="dk1" bg2="lt2" tx2="dk2" accent1="accent1" accent2="accent2" accent3="accent3" accent4="accent4" accent5="accent5" accent6="accent6" hlink="hlink" folHlink="folHlink"/>
    </a:extraClrScheme>
    <a:extraClrScheme>
      <a:clrScheme name="1_S008TGp_Proposal 2">
        <a:dk1>
          <a:srgbClr val="000000"/>
        </a:dk1>
        <a:lt1>
          <a:srgbClr val="FFFFFF"/>
        </a:lt1>
        <a:dk2>
          <a:srgbClr val="1E604A"/>
        </a:dk2>
        <a:lt2>
          <a:srgbClr val="808080"/>
        </a:lt2>
        <a:accent1>
          <a:srgbClr val="94C899"/>
        </a:accent1>
        <a:accent2>
          <a:srgbClr val="7CC6CE"/>
        </a:accent2>
        <a:accent3>
          <a:srgbClr val="FFFFFF"/>
        </a:accent3>
        <a:accent4>
          <a:srgbClr val="000000"/>
        </a:accent4>
        <a:accent5>
          <a:srgbClr val="C8E0CA"/>
        </a:accent5>
        <a:accent6>
          <a:srgbClr val="70B3BA"/>
        </a:accent6>
        <a:hlink>
          <a:srgbClr val="C5C567"/>
        </a:hlink>
        <a:folHlink>
          <a:srgbClr val="87B2E1"/>
        </a:folHlink>
      </a:clrScheme>
      <a:clrMap bg1="lt1" tx1="dk1" bg2="lt2" tx2="dk2" accent1="accent1" accent2="accent2" accent3="accent3" accent4="accent4" accent5="accent5" accent6="accent6" hlink="hlink" folHlink="folHlink"/>
    </a:extraClrScheme>
    <a:extraClrScheme>
      <a:clrScheme name="1_S008TGp_Proposal 3">
        <a:dk1>
          <a:srgbClr val="000000"/>
        </a:dk1>
        <a:lt1>
          <a:srgbClr val="FFFFFF"/>
        </a:lt1>
        <a:dk2>
          <a:srgbClr val="003366"/>
        </a:dk2>
        <a:lt2>
          <a:srgbClr val="808080"/>
        </a:lt2>
        <a:accent1>
          <a:srgbClr val="69BCE5"/>
        </a:accent1>
        <a:accent2>
          <a:srgbClr val="9ECC4C"/>
        </a:accent2>
        <a:accent3>
          <a:srgbClr val="FFFFFF"/>
        </a:accent3>
        <a:accent4>
          <a:srgbClr val="000000"/>
        </a:accent4>
        <a:accent5>
          <a:srgbClr val="B9DAF0"/>
        </a:accent5>
        <a:accent6>
          <a:srgbClr val="8FB944"/>
        </a:accent6>
        <a:hlink>
          <a:srgbClr val="FCBB04"/>
        </a:hlink>
        <a:folHlink>
          <a:srgbClr val="EE836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2_S008TGp_Proposal">
  <a:themeElements>
    <a:clrScheme name="2_S008TGp_Proposal 3">
      <a:dk1>
        <a:srgbClr val="000000"/>
      </a:dk1>
      <a:lt1>
        <a:srgbClr val="FFFFFF"/>
      </a:lt1>
      <a:dk2>
        <a:srgbClr val="003366"/>
      </a:dk2>
      <a:lt2>
        <a:srgbClr val="808080"/>
      </a:lt2>
      <a:accent1>
        <a:srgbClr val="69BCE5"/>
      </a:accent1>
      <a:accent2>
        <a:srgbClr val="9ECC4C"/>
      </a:accent2>
      <a:accent3>
        <a:srgbClr val="FFFFFF"/>
      </a:accent3>
      <a:accent4>
        <a:srgbClr val="000000"/>
      </a:accent4>
      <a:accent5>
        <a:srgbClr val="B9DAF0"/>
      </a:accent5>
      <a:accent6>
        <a:srgbClr val="8FB944"/>
      </a:accent6>
      <a:hlink>
        <a:srgbClr val="FCBB04"/>
      </a:hlink>
      <a:folHlink>
        <a:srgbClr val="EE836E"/>
      </a:folHlink>
    </a:clrScheme>
    <a:fontScheme name="2_S008TGp_Propos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2_S008TGp_Proposal 1">
        <a:dk1>
          <a:srgbClr val="000000"/>
        </a:dk1>
        <a:lt1>
          <a:srgbClr val="FFFFFF"/>
        </a:lt1>
        <a:dk2>
          <a:srgbClr val="3B296D"/>
        </a:dk2>
        <a:lt2>
          <a:srgbClr val="808080"/>
        </a:lt2>
        <a:accent1>
          <a:srgbClr val="C0BEE8"/>
        </a:accent1>
        <a:accent2>
          <a:srgbClr val="95D1DF"/>
        </a:accent2>
        <a:accent3>
          <a:srgbClr val="FFFFFF"/>
        </a:accent3>
        <a:accent4>
          <a:srgbClr val="000000"/>
        </a:accent4>
        <a:accent5>
          <a:srgbClr val="DCDBF2"/>
        </a:accent5>
        <a:accent6>
          <a:srgbClr val="87BDCA"/>
        </a:accent6>
        <a:hlink>
          <a:srgbClr val="A1D57D"/>
        </a:hlink>
        <a:folHlink>
          <a:srgbClr val="F4A530"/>
        </a:folHlink>
      </a:clrScheme>
      <a:clrMap bg1="lt1" tx1="dk1" bg2="lt2" tx2="dk2" accent1="accent1" accent2="accent2" accent3="accent3" accent4="accent4" accent5="accent5" accent6="accent6" hlink="hlink" folHlink="folHlink"/>
    </a:extraClrScheme>
    <a:extraClrScheme>
      <a:clrScheme name="2_S008TGp_Proposal 2">
        <a:dk1>
          <a:srgbClr val="000000"/>
        </a:dk1>
        <a:lt1>
          <a:srgbClr val="FFFFFF"/>
        </a:lt1>
        <a:dk2>
          <a:srgbClr val="1E604A"/>
        </a:dk2>
        <a:lt2>
          <a:srgbClr val="808080"/>
        </a:lt2>
        <a:accent1>
          <a:srgbClr val="94C899"/>
        </a:accent1>
        <a:accent2>
          <a:srgbClr val="7CC6CE"/>
        </a:accent2>
        <a:accent3>
          <a:srgbClr val="FFFFFF"/>
        </a:accent3>
        <a:accent4>
          <a:srgbClr val="000000"/>
        </a:accent4>
        <a:accent5>
          <a:srgbClr val="C8E0CA"/>
        </a:accent5>
        <a:accent6>
          <a:srgbClr val="70B3BA"/>
        </a:accent6>
        <a:hlink>
          <a:srgbClr val="C5C567"/>
        </a:hlink>
        <a:folHlink>
          <a:srgbClr val="87B2E1"/>
        </a:folHlink>
      </a:clrScheme>
      <a:clrMap bg1="lt1" tx1="dk1" bg2="lt2" tx2="dk2" accent1="accent1" accent2="accent2" accent3="accent3" accent4="accent4" accent5="accent5" accent6="accent6" hlink="hlink" folHlink="folHlink"/>
    </a:extraClrScheme>
    <a:extraClrScheme>
      <a:clrScheme name="2_S008TGp_Proposal 3">
        <a:dk1>
          <a:srgbClr val="000000"/>
        </a:dk1>
        <a:lt1>
          <a:srgbClr val="FFFFFF"/>
        </a:lt1>
        <a:dk2>
          <a:srgbClr val="003366"/>
        </a:dk2>
        <a:lt2>
          <a:srgbClr val="808080"/>
        </a:lt2>
        <a:accent1>
          <a:srgbClr val="69BCE5"/>
        </a:accent1>
        <a:accent2>
          <a:srgbClr val="9ECC4C"/>
        </a:accent2>
        <a:accent3>
          <a:srgbClr val="FFFFFF"/>
        </a:accent3>
        <a:accent4>
          <a:srgbClr val="000000"/>
        </a:accent4>
        <a:accent5>
          <a:srgbClr val="B9DAF0"/>
        </a:accent5>
        <a:accent6>
          <a:srgbClr val="8FB944"/>
        </a:accent6>
        <a:hlink>
          <a:srgbClr val="FCBB04"/>
        </a:hlink>
        <a:folHlink>
          <a:srgbClr val="EE836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3_S008TGp_Proposal">
  <a:themeElements>
    <a:clrScheme name="3_S008TGp_Proposal 3">
      <a:dk1>
        <a:srgbClr val="000000"/>
      </a:dk1>
      <a:lt1>
        <a:srgbClr val="FFFFFF"/>
      </a:lt1>
      <a:dk2>
        <a:srgbClr val="003366"/>
      </a:dk2>
      <a:lt2>
        <a:srgbClr val="808080"/>
      </a:lt2>
      <a:accent1>
        <a:srgbClr val="69BCE5"/>
      </a:accent1>
      <a:accent2>
        <a:srgbClr val="9ECC4C"/>
      </a:accent2>
      <a:accent3>
        <a:srgbClr val="FFFFFF"/>
      </a:accent3>
      <a:accent4>
        <a:srgbClr val="000000"/>
      </a:accent4>
      <a:accent5>
        <a:srgbClr val="B9DAF0"/>
      </a:accent5>
      <a:accent6>
        <a:srgbClr val="8FB944"/>
      </a:accent6>
      <a:hlink>
        <a:srgbClr val="FCBB04"/>
      </a:hlink>
      <a:folHlink>
        <a:srgbClr val="EE836E"/>
      </a:folHlink>
    </a:clrScheme>
    <a:fontScheme name="3_S008TGp_Propos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3_S008TGp_Proposal 1">
        <a:dk1>
          <a:srgbClr val="000000"/>
        </a:dk1>
        <a:lt1>
          <a:srgbClr val="FFFFFF"/>
        </a:lt1>
        <a:dk2>
          <a:srgbClr val="3B296D"/>
        </a:dk2>
        <a:lt2>
          <a:srgbClr val="808080"/>
        </a:lt2>
        <a:accent1>
          <a:srgbClr val="C0BEE8"/>
        </a:accent1>
        <a:accent2>
          <a:srgbClr val="95D1DF"/>
        </a:accent2>
        <a:accent3>
          <a:srgbClr val="FFFFFF"/>
        </a:accent3>
        <a:accent4>
          <a:srgbClr val="000000"/>
        </a:accent4>
        <a:accent5>
          <a:srgbClr val="DCDBF2"/>
        </a:accent5>
        <a:accent6>
          <a:srgbClr val="87BDCA"/>
        </a:accent6>
        <a:hlink>
          <a:srgbClr val="A1D57D"/>
        </a:hlink>
        <a:folHlink>
          <a:srgbClr val="F4A530"/>
        </a:folHlink>
      </a:clrScheme>
      <a:clrMap bg1="lt1" tx1="dk1" bg2="lt2" tx2="dk2" accent1="accent1" accent2="accent2" accent3="accent3" accent4="accent4" accent5="accent5" accent6="accent6" hlink="hlink" folHlink="folHlink"/>
    </a:extraClrScheme>
    <a:extraClrScheme>
      <a:clrScheme name="3_S008TGp_Proposal 2">
        <a:dk1>
          <a:srgbClr val="000000"/>
        </a:dk1>
        <a:lt1>
          <a:srgbClr val="FFFFFF"/>
        </a:lt1>
        <a:dk2>
          <a:srgbClr val="1E604A"/>
        </a:dk2>
        <a:lt2>
          <a:srgbClr val="808080"/>
        </a:lt2>
        <a:accent1>
          <a:srgbClr val="94C899"/>
        </a:accent1>
        <a:accent2>
          <a:srgbClr val="7CC6CE"/>
        </a:accent2>
        <a:accent3>
          <a:srgbClr val="FFFFFF"/>
        </a:accent3>
        <a:accent4>
          <a:srgbClr val="000000"/>
        </a:accent4>
        <a:accent5>
          <a:srgbClr val="C8E0CA"/>
        </a:accent5>
        <a:accent6>
          <a:srgbClr val="70B3BA"/>
        </a:accent6>
        <a:hlink>
          <a:srgbClr val="C5C567"/>
        </a:hlink>
        <a:folHlink>
          <a:srgbClr val="87B2E1"/>
        </a:folHlink>
      </a:clrScheme>
      <a:clrMap bg1="lt1" tx1="dk1" bg2="lt2" tx2="dk2" accent1="accent1" accent2="accent2" accent3="accent3" accent4="accent4" accent5="accent5" accent6="accent6" hlink="hlink" folHlink="folHlink"/>
    </a:extraClrScheme>
    <a:extraClrScheme>
      <a:clrScheme name="3_S008TGp_Proposal 3">
        <a:dk1>
          <a:srgbClr val="000000"/>
        </a:dk1>
        <a:lt1>
          <a:srgbClr val="FFFFFF"/>
        </a:lt1>
        <a:dk2>
          <a:srgbClr val="003366"/>
        </a:dk2>
        <a:lt2>
          <a:srgbClr val="808080"/>
        </a:lt2>
        <a:accent1>
          <a:srgbClr val="69BCE5"/>
        </a:accent1>
        <a:accent2>
          <a:srgbClr val="9ECC4C"/>
        </a:accent2>
        <a:accent3>
          <a:srgbClr val="FFFFFF"/>
        </a:accent3>
        <a:accent4>
          <a:srgbClr val="000000"/>
        </a:accent4>
        <a:accent5>
          <a:srgbClr val="B9DAF0"/>
        </a:accent5>
        <a:accent6>
          <a:srgbClr val="8FB944"/>
        </a:accent6>
        <a:hlink>
          <a:srgbClr val="FCBB04"/>
        </a:hlink>
        <a:folHlink>
          <a:srgbClr val="EE836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4_S008TGp_Proposal">
  <a:themeElements>
    <a:clrScheme name="4_S008TGp_Proposal 3">
      <a:dk1>
        <a:srgbClr val="000000"/>
      </a:dk1>
      <a:lt1>
        <a:srgbClr val="FFFFFF"/>
      </a:lt1>
      <a:dk2>
        <a:srgbClr val="003366"/>
      </a:dk2>
      <a:lt2>
        <a:srgbClr val="808080"/>
      </a:lt2>
      <a:accent1>
        <a:srgbClr val="69BCE5"/>
      </a:accent1>
      <a:accent2>
        <a:srgbClr val="9ECC4C"/>
      </a:accent2>
      <a:accent3>
        <a:srgbClr val="FFFFFF"/>
      </a:accent3>
      <a:accent4>
        <a:srgbClr val="000000"/>
      </a:accent4>
      <a:accent5>
        <a:srgbClr val="B9DAF0"/>
      </a:accent5>
      <a:accent6>
        <a:srgbClr val="8FB944"/>
      </a:accent6>
      <a:hlink>
        <a:srgbClr val="FCBB04"/>
      </a:hlink>
      <a:folHlink>
        <a:srgbClr val="EE836E"/>
      </a:folHlink>
    </a:clrScheme>
    <a:fontScheme name="4_S008TGp_Propos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4_S008TGp_Proposal 1">
        <a:dk1>
          <a:srgbClr val="000000"/>
        </a:dk1>
        <a:lt1>
          <a:srgbClr val="FFFFFF"/>
        </a:lt1>
        <a:dk2>
          <a:srgbClr val="3B296D"/>
        </a:dk2>
        <a:lt2>
          <a:srgbClr val="808080"/>
        </a:lt2>
        <a:accent1>
          <a:srgbClr val="C0BEE8"/>
        </a:accent1>
        <a:accent2>
          <a:srgbClr val="95D1DF"/>
        </a:accent2>
        <a:accent3>
          <a:srgbClr val="FFFFFF"/>
        </a:accent3>
        <a:accent4>
          <a:srgbClr val="000000"/>
        </a:accent4>
        <a:accent5>
          <a:srgbClr val="DCDBF2"/>
        </a:accent5>
        <a:accent6>
          <a:srgbClr val="87BDCA"/>
        </a:accent6>
        <a:hlink>
          <a:srgbClr val="A1D57D"/>
        </a:hlink>
        <a:folHlink>
          <a:srgbClr val="F4A530"/>
        </a:folHlink>
      </a:clrScheme>
      <a:clrMap bg1="lt1" tx1="dk1" bg2="lt2" tx2="dk2" accent1="accent1" accent2="accent2" accent3="accent3" accent4="accent4" accent5="accent5" accent6="accent6" hlink="hlink" folHlink="folHlink"/>
    </a:extraClrScheme>
    <a:extraClrScheme>
      <a:clrScheme name="4_S008TGp_Proposal 2">
        <a:dk1>
          <a:srgbClr val="000000"/>
        </a:dk1>
        <a:lt1>
          <a:srgbClr val="FFFFFF"/>
        </a:lt1>
        <a:dk2>
          <a:srgbClr val="1E604A"/>
        </a:dk2>
        <a:lt2>
          <a:srgbClr val="808080"/>
        </a:lt2>
        <a:accent1>
          <a:srgbClr val="94C899"/>
        </a:accent1>
        <a:accent2>
          <a:srgbClr val="7CC6CE"/>
        </a:accent2>
        <a:accent3>
          <a:srgbClr val="FFFFFF"/>
        </a:accent3>
        <a:accent4>
          <a:srgbClr val="000000"/>
        </a:accent4>
        <a:accent5>
          <a:srgbClr val="C8E0CA"/>
        </a:accent5>
        <a:accent6>
          <a:srgbClr val="70B3BA"/>
        </a:accent6>
        <a:hlink>
          <a:srgbClr val="C5C567"/>
        </a:hlink>
        <a:folHlink>
          <a:srgbClr val="87B2E1"/>
        </a:folHlink>
      </a:clrScheme>
      <a:clrMap bg1="lt1" tx1="dk1" bg2="lt2" tx2="dk2" accent1="accent1" accent2="accent2" accent3="accent3" accent4="accent4" accent5="accent5" accent6="accent6" hlink="hlink" folHlink="folHlink"/>
    </a:extraClrScheme>
    <a:extraClrScheme>
      <a:clrScheme name="4_S008TGp_Proposal 3">
        <a:dk1>
          <a:srgbClr val="000000"/>
        </a:dk1>
        <a:lt1>
          <a:srgbClr val="FFFFFF"/>
        </a:lt1>
        <a:dk2>
          <a:srgbClr val="003366"/>
        </a:dk2>
        <a:lt2>
          <a:srgbClr val="808080"/>
        </a:lt2>
        <a:accent1>
          <a:srgbClr val="69BCE5"/>
        </a:accent1>
        <a:accent2>
          <a:srgbClr val="9ECC4C"/>
        </a:accent2>
        <a:accent3>
          <a:srgbClr val="FFFFFF"/>
        </a:accent3>
        <a:accent4>
          <a:srgbClr val="000000"/>
        </a:accent4>
        <a:accent5>
          <a:srgbClr val="B9DAF0"/>
        </a:accent5>
        <a:accent6>
          <a:srgbClr val="8FB944"/>
        </a:accent6>
        <a:hlink>
          <a:srgbClr val="FCBB04"/>
        </a:hlink>
        <a:folHlink>
          <a:srgbClr val="EE836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S008TGp_Proposal</Template>
  <TotalTime>142</TotalTime>
  <Words>2486</Words>
  <Application>Microsoft Office PowerPoint</Application>
  <PresentationFormat>On-screen Show (4:3)</PresentationFormat>
  <Paragraphs>231</Paragraphs>
  <Slides>33</Slides>
  <Notes>0</Notes>
  <HiddenSlides>0</HiddenSlides>
  <MMClips>0</MMClips>
  <ScaleCrop>false</ScaleCrop>
  <HeadingPairs>
    <vt:vector size="4" baseType="variant">
      <vt:variant>
        <vt:lpstr>Theme</vt:lpstr>
      </vt:variant>
      <vt:variant>
        <vt:i4>5</vt:i4>
      </vt:variant>
      <vt:variant>
        <vt:lpstr>Slide Titles</vt:lpstr>
      </vt:variant>
      <vt:variant>
        <vt:i4>33</vt:i4>
      </vt:variant>
    </vt:vector>
  </HeadingPairs>
  <TitlesOfParts>
    <vt:vector size="38" baseType="lpstr">
      <vt:lpstr>S008TGp_Proposal</vt:lpstr>
      <vt:lpstr>1_S008TGp_Proposal</vt:lpstr>
      <vt:lpstr>2_S008TGp_Proposal</vt:lpstr>
      <vt:lpstr>3_S008TGp_Proposal</vt:lpstr>
      <vt:lpstr>4_S008TGp_Proposal</vt:lpstr>
      <vt:lpstr>PowerPoint Presentation</vt:lpstr>
      <vt:lpstr> KỸ THUẬT VỆ SINH CÔNG NGHIỆP </vt:lpstr>
      <vt:lpstr> 1. Những vấn đề chung về kĩ thuật vệ sinh công nghiệp </vt:lpstr>
      <vt:lpstr>Tác hại trong sản xuất đối với sức khoẻ người lao động</vt:lpstr>
      <vt:lpstr>Các biện pháp đề phòng tác hại nghề nghiệp</vt:lpstr>
      <vt:lpstr>2.1. Những khái niệm chung về tiếng ồn và rung động </vt:lpstr>
      <vt:lpstr>PowerPoint Presentation</vt:lpstr>
      <vt:lpstr>Theo đặc tính :    + Tiếng ồn cơ khí: trường hợp trục bị rơ mòn    + Tiếng ồn va chạm: rèn, rập    + Tiếng ồn không khí : khí chuyển động với vận tốc cao như động cơ phản lực chẳng hạn    + Tiến nổ hoặc xung: động cơ điêzen hoạt động.   Theo dải tần số:    + Tiếng ồn có tần số cao khi f&gt; 1000Hz    + Tiếng ồn có tần số trung bình khi f = 300- 1000Hz    + Tiếng ồn có tần số thấp f&lt; 300Hz </vt:lpstr>
      <vt:lpstr>2.2. Ảnh hưởng của tiếng ồn và rung động đối với sinh lý con người :   a) Tiếng ồn :       Tiếng ồn trước hết tác động đến hệ thần kinh trung ương, sau đó lên hệ thống tim mạch và nhiều cơ quan khác, cuối cùng đến cơ quan thính giác.     +Ảnh hưởng của tiếng ồn tới cơ quan thính giác :        Khi chịu tác dụng của tiếng ồn, độ nhạy cảm của thính giác giảm xuống, ngưỡng nghe tăng lên. Làm việc lâu trong môi trường ồn ào như : công nhân dệt, công nhân luyện kim vv... sau giờ làm việc phía  mất một thời gian thì thính giác mới trở lại bình thường, khoảng thời gian này gọi là thời gian phục hồi thính giác, tiếp xúc với tiếng ồn càng to thì thời gian phục hồi càng lâu.   </vt:lpstr>
      <vt:lpstr>    - Để bảo vệ thính giác, người ta quy định thời gian chịu được tối đa do tác động của tiếng ồn trong mỗi ngày làm việc phụ thuộc vào mức ồn khác nhau.       - Nếu tác dụng của tiếng ồn lặp lại nhiều lần, thính giác không còn khẳ năng phục hồi về trạng thái bình thường. Sau một thời gian dài sẽ phát triển thành các bệnh nặng tai và điếc. Đối với âm tần số 2000- 4000Hz, tác dụng mệt mỏi sẽ bắt đầu từ 80 dB, đối với âm 5000- 6000Hz từ  60dB.      - Độ giảm thính của tai tỉ lệ thuận với thời gian là việc trong tiếng ồn. Mức ồn càng cao tốc độ giảm thính càng nhanh. Tuy nhiên điều này còn phụ thuộc vào độ nhạy cảm riêng của từng người </vt:lpstr>
      <vt:lpstr>* Tiếng ồn còn ảnh hưởng tới cơ quan thính giác khác.      - Dưới tác dụng của tiếng ồn trong cơ thể người xảy ra một loạt thay đổi, biểu hiện qua sự rối loạn trạng thái bìnhthường của hệ thống thần kinh.      - Tiếng ồn, ngay cả khi không đáng kể ( ở mức 50-70dB) cũng tạo ra một tải trọng đáng kể lên hệ thống thần kinh, đặc biệt là người lao động trí óc.      - Tiếng ồn cũng gây ra những thay đôi trong hệ thống tim mạch kèm theo sự rối loạn trương lực bình thường của mạch máu và rối loạn nhịp tim. Những người làm việc lâu trong môi trường ồn thường bị đau dạ dày và cao huyết áp.  </vt:lpstr>
      <vt:lpstr>  b) Tác hại của rung động :      - Tần số rung động ta cảm nhận được nằm trong khoảng 12-8000 Hz, rung động cũng giống như tiếng ồn ảnh hưởng trước hết tới thần kinh trung ương sau đó là các bộ phận khác.  Có rung động cục bộ và rung động chung.                     * Rung động chung gây dao động của cả cơ thể              *Rung động cục bộ chỉ làm cho từng bộ phận cơ thể dao động .      Tuy nhiên ảnh hưởng của rung động cục bộ không chỉ giới hạn trong phạm vi chịu tác động của nó, mà ảnh hưởng đến hệ thống thần kinh trung ương có thể làm  thay đổi chức năng của các cơ quan và các bộ phận khác, gây ra các bệnh lý tương ứng.   </vt:lpstr>
      <vt:lpstr>2.3. Các biện pháp phòng chống tiếng ồn và rung động   a) Biện pháp chung.       Từ khi lập tổng mặt bằng nhà máy đã cần nghiên cứu các biện pháp quy hoạch xây dựng chống tiếng ồn và rung động.       Cần hạn chế sự lan truyền tiếng ồn ngay trong phạm vi của xí nghiệp và ngăn chặn tiếng ồn lan ra các vùng xung quanh, giữa các khu nhà ở và khu sản xuất có tiếng ồn phải chồng nhiều cây xanh bảo vệ để chống ồn và làm sạch môi trường, giữa xí nghiệp và các khu nhà có khoảng cách tối thiểu để tiếng ồn không vượt quá mức cho phép.      </vt:lpstr>
      <vt:lpstr>b) Giảm tiếng ồn và rung động tại nơi xuất hiện.         - Hiện đại hoá thiết bị, hoàn thành qui trình công nghệ    + Thay đổi tính đàn hồi và khối lượng các bộ phận máy móc để thay đổi tần số dao động riêng của chúng, tránh hiện tượng cộng hưởng.    + Thay thép bằng chất dẻo, tecxtolit, fibrolit, vv...mạ crômhoặc quét mặt các chi tiết bằng sơn hoặc dùng các lớp kim ít vang hơn khi va chạm.  </vt:lpstr>
      <vt:lpstr>   + Bọc các mặt thiết bị chịu rung bằng các vật liệu hút hoặc giảm rung động có nôi ma sát lớn như bitum, cao su, tôn, vòng phớt, amiăng, chất dẻo, malit đặc biệt.  - Biện chống tiếng ồn trong sản xuất có hiệu quả nhất là tự động hóa toàn bộ quy trình công nghệ và áp dụng hệ thống điều khiển từ xa.  - Quy hoạch thời gian làm việc của các xưởng ồn :     + Bố trí xưởng ồn làm việc vào những buổi ít người làm việc     + Lập đồ thị làm việc cho công nhân để họ có điều kiện nghỉ ngơi hợp lý, làm giảm thời gian có mặt của công nhân ở những xưởng có mức ồn cao.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5.1. Mục đích của thông gió </vt:lpstr>
      <vt:lpstr>PowerPoint Presentation</vt:lpstr>
      <vt:lpstr>PowerPoint Presentation</vt:lpstr>
      <vt:lpstr>PowerPoint Presentation</vt:lpstr>
      <vt:lpstr>PowerPoint Presentation</vt:lpstr>
      <vt:lpstr>PowerPoint Presentation</vt:lpstr>
      <vt:lpstr>Thank You!</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AutoBVT</dc:creator>
  <cp:lastModifiedBy>Dell</cp:lastModifiedBy>
  <cp:revision>26</cp:revision>
  <dcterms:created xsi:type="dcterms:W3CDTF">2015-09-01T09:12:01Z</dcterms:created>
  <dcterms:modified xsi:type="dcterms:W3CDTF">2015-09-21T17:42:02Z</dcterms:modified>
</cp:coreProperties>
</file>